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44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6" r:id="rId10"/>
    <p:sldId id="264" r:id="rId11"/>
    <p:sldId id="265" r:id="rId12"/>
    <p:sldId id="267" r:id="rId13"/>
    <p:sldId id="268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C649D2-14FC-9EA7-2C50-D39BB36A8587}" v="126" dt="2019-08-21T13:55:34.557"/>
    <p1510:client id="{4D19A77E-FDC8-75DF-3633-F8F0F1330DC0}" v="3" dt="2019-08-21T09:03:00.958"/>
    <p1510:client id="{BCD36E8D-9BE6-0311-803A-3DC0FBD8AE43}" v="26" dt="2019-08-21T09:17:37.216"/>
    <p1510:client id="{C93DBC88-78A6-D430-BE71-1E1D5AFC5F51}" v="259" dt="2019-08-21T09:01:37.1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694"/>
  </p:normalViewPr>
  <p:slideViewPr>
    <p:cSldViewPr snapToGrid="0">
      <p:cViewPr varScale="1">
        <p:scale>
          <a:sx n="118" d="100"/>
          <a:sy n="118" d="100"/>
        </p:scale>
        <p:origin x="21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植田　鷹勇" userId="S::kcsf_171114@kcsf2014.onmicrosoft.com::89c8360c-7a12-4cad-8166-7f7a58ff4e5a" providerId="AD" clId="Web-{C93DBC88-78A6-D430-BE71-1E1D5AFC5F51}"/>
    <pc:docChg chg="addSld modSld">
      <pc:chgData name="植田　鷹勇" userId="S::kcsf_171114@kcsf2014.onmicrosoft.com::89c8360c-7a12-4cad-8166-7f7a58ff4e5a" providerId="AD" clId="Web-{C93DBC88-78A6-D430-BE71-1E1D5AFC5F51}" dt="2019-08-21T09:02:26.133" v="270"/>
      <pc:docMkLst>
        <pc:docMk/>
      </pc:docMkLst>
      <pc:sldChg chg="modSp mod modShow">
        <pc:chgData name="植田　鷹勇" userId="S::kcsf_171114@kcsf2014.onmicrosoft.com::89c8360c-7a12-4cad-8166-7f7a58ff4e5a" providerId="AD" clId="Web-{C93DBC88-78A6-D430-BE71-1E1D5AFC5F51}" dt="2019-08-21T08:29:15.034" v="109" actId="1076"/>
        <pc:sldMkLst>
          <pc:docMk/>
          <pc:sldMk cId="977010484" sldId="259"/>
        </pc:sldMkLst>
        <pc:spChg chg="mod">
          <ac:chgData name="植田　鷹勇" userId="S::kcsf_171114@kcsf2014.onmicrosoft.com::89c8360c-7a12-4cad-8166-7f7a58ff4e5a" providerId="AD" clId="Web-{C93DBC88-78A6-D430-BE71-1E1D5AFC5F51}" dt="2019-08-21T08:29:15.034" v="109" actId="1076"/>
          <ac:spMkLst>
            <pc:docMk/>
            <pc:sldMk cId="977010484" sldId="259"/>
            <ac:spMk id="9" creationId="{C1E38B00-A305-4F86-849C-D7904B0BD8AD}"/>
          </ac:spMkLst>
        </pc:spChg>
      </pc:sldChg>
      <pc:sldChg chg="addSp modSp addAnim modAnim">
        <pc:chgData name="植田　鷹勇" userId="S::kcsf_171114@kcsf2014.onmicrosoft.com::89c8360c-7a12-4cad-8166-7f7a58ff4e5a" providerId="AD" clId="Web-{C93DBC88-78A6-D430-BE71-1E1D5AFC5F51}" dt="2019-08-21T09:02:26.133" v="270"/>
        <pc:sldMkLst>
          <pc:docMk/>
          <pc:sldMk cId="2450197451" sldId="260"/>
        </pc:sldMkLst>
        <pc:spChg chg="mod">
          <ac:chgData name="植田　鷹勇" userId="S::kcsf_171114@kcsf2014.onmicrosoft.com::89c8360c-7a12-4cad-8166-7f7a58ff4e5a" providerId="AD" clId="Web-{C93DBC88-78A6-D430-BE71-1E1D5AFC5F51}" dt="2019-08-21T08:56:31.769" v="170" actId="20577"/>
          <ac:spMkLst>
            <pc:docMk/>
            <pc:sldMk cId="2450197451" sldId="260"/>
            <ac:spMk id="3" creationId="{9FDAE1FB-D09D-406B-9E20-A2E908EA842A}"/>
          </ac:spMkLst>
        </pc:spChg>
        <pc:spChg chg="add mod">
          <ac:chgData name="植田　鷹勇" userId="S::kcsf_171114@kcsf2014.onmicrosoft.com::89c8360c-7a12-4cad-8166-7f7a58ff4e5a" providerId="AD" clId="Web-{C93DBC88-78A6-D430-BE71-1E1D5AFC5F51}" dt="2019-08-21T08:56:10.691" v="152" actId="1076"/>
          <ac:spMkLst>
            <pc:docMk/>
            <pc:sldMk cId="2450197451" sldId="260"/>
            <ac:spMk id="5" creationId="{0DDEAA53-8E68-4102-91AB-A0E274B342D7}"/>
          </ac:spMkLst>
        </pc:spChg>
        <pc:spChg chg="add mod">
          <ac:chgData name="植田　鷹勇" userId="S::kcsf_171114@kcsf2014.onmicrosoft.com::89c8360c-7a12-4cad-8166-7f7a58ff4e5a" providerId="AD" clId="Web-{C93DBC88-78A6-D430-BE71-1E1D5AFC5F51}" dt="2019-08-21T08:57:26.394" v="208" actId="1076"/>
          <ac:spMkLst>
            <pc:docMk/>
            <pc:sldMk cId="2450197451" sldId="260"/>
            <ac:spMk id="7" creationId="{2DE14EFE-3F10-450B-8DCC-6DC356F4D7D1}"/>
          </ac:spMkLst>
        </pc:spChg>
        <pc:spChg chg="add mod">
          <ac:chgData name="植田　鷹勇" userId="S::kcsf_171114@kcsf2014.onmicrosoft.com::89c8360c-7a12-4cad-8166-7f7a58ff4e5a" providerId="AD" clId="Web-{C93DBC88-78A6-D430-BE71-1E1D5AFC5F51}" dt="2019-08-21T08:58:58.645" v="242" actId="1076"/>
          <ac:spMkLst>
            <pc:docMk/>
            <pc:sldMk cId="2450197451" sldId="260"/>
            <ac:spMk id="8" creationId="{F5A35134-D0D3-40F3-B68B-4199640B088E}"/>
          </ac:spMkLst>
        </pc:spChg>
        <pc:spChg chg="add mod">
          <ac:chgData name="植田　鷹勇" userId="S::kcsf_171114@kcsf2014.onmicrosoft.com::89c8360c-7a12-4cad-8166-7f7a58ff4e5a" providerId="AD" clId="Web-{C93DBC88-78A6-D430-BE71-1E1D5AFC5F51}" dt="2019-08-21T08:59:18.285" v="250" actId="1076"/>
          <ac:spMkLst>
            <pc:docMk/>
            <pc:sldMk cId="2450197451" sldId="260"/>
            <ac:spMk id="9" creationId="{9DE374F9-1444-4062-B139-0E5D83F672BB}"/>
          </ac:spMkLst>
        </pc:spChg>
        <pc:spChg chg="add mod">
          <ac:chgData name="植田　鷹勇" userId="S::kcsf_171114@kcsf2014.onmicrosoft.com::89c8360c-7a12-4cad-8166-7f7a58ff4e5a" providerId="AD" clId="Web-{C93DBC88-78A6-D430-BE71-1E1D5AFC5F51}" dt="2019-08-21T09:01:05.883" v="261"/>
          <ac:spMkLst>
            <pc:docMk/>
            <pc:sldMk cId="2450197451" sldId="260"/>
            <ac:spMk id="10" creationId="{46E932DE-0100-4239-8A37-A52D86B153B8}"/>
          </ac:spMkLst>
        </pc:spChg>
        <pc:spChg chg="add mod">
          <ac:chgData name="植田　鷹勇" userId="S::kcsf_171114@kcsf2014.onmicrosoft.com::89c8360c-7a12-4cad-8166-7f7a58ff4e5a" providerId="AD" clId="Web-{C93DBC88-78A6-D430-BE71-1E1D5AFC5F51}" dt="2019-08-21T09:01:36.055" v="266" actId="20577"/>
          <ac:spMkLst>
            <pc:docMk/>
            <pc:sldMk cId="2450197451" sldId="260"/>
            <ac:spMk id="11" creationId="{A51FBEB6-1848-4827-975A-48CD15D109E3}"/>
          </ac:spMkLst>
        </pc:spChg>
      </pc:sldChg>
      <pc:sldChg chg="modSp">
        <pc:chgData name="植田　鷹勇" userId="S::kcsf_171114@kcsf2014.onmicrosoft.com::89c8360c-7a12-4cad-8166-7f7a58ff4e5a" providerId="AD" clId="Web-{C93DBC88-78A6-D430-BE71-1E1D5AFC5F51}" dt="2019-08-21T08:27:53.628" v="108" actId="14100"/>
        <pc:sldMkLst>
          <pc:docMk/>
          <pc:sldMk cId="864869148" sldId="265"/>
        </pc:sldMkLst>
        <pc:spChg chg="mod">
          <ac:chgData name="植田　鷹勇" userId="S::kcsf_171114@kcsf2014.onmicrosoft.com::89c8360c-7a12-4cad-8166-7f7a58ff4e5a" providerId="AD" clId="Web-{C93DBC88-78A6-D430-BE71-1E1D5AFC5F51}" dt="2019-08-21T08:27:46.863" v="107" actId="14100"/>
          <ac:spMkLst>
            <pc:docMk/>
            <pc:sldMk cId="864869148" sldId="265"/>
            <ac:spMk id="27" creationId="{3CDA60E8-D6BA-4E0E-84C0-DAEADC7B2B24}"/>
          </ac:spMkLst>
        </pc:spChg>
        <pc:spChg chg="mod">
          <ac:chgData name="植田　鷹勇" userId="S::kcsf_171114@kcsf2014.onmicrosoft.com::89c8360c-7a12-4cad-8166-7f7a58ff4e5a" providerId="AD" clId="Web-{C93DBC88-78A6-D430-BE71-1E1D5AFC5F51}" dt="2019-08-21T08:27:53.628" v="108" actId="14100"/>
          <ac:spMkLst>
            <pc:docMk/>
            <pc:sldMk cId="864869148" sldId="265"/>
            <ac:spMk id="36" creationId="{EAC8399E-DFEB-45FA-AF3A-2656688B0412}"/>
          </ac:spMkLst>
        </pc:spChg>
      </pc:sldChg>
      <pc:sldChg chg="addSp modSp new">
        <pc:chgData name="植田　鷹勇" userId="S::kcsf_171114@kcsf2014.onmicrosoft.com::89c8360c-7a12-4cad-8166-7f7a58ff4e5a" providerId="AD" clId="Web-{C93DBC88-78A6-D430-BE71-1E1D5AFC5F51}" dt="2019-08-21T08:26:11.207" v="102" actId="14100"/>
        <pc:sldMkLst>
          <pc:docMk/>
          <pc:sldMk cId="4036823288" sldId="268"/>
        </pc:sldMkLst>
        <pc:spChg chg="add mod">
          <ac:chgData name="植田　鷹勇" userId="S::kcsf_171114@kcsf2014.onmicrosoft.com::89c8360c-7a12-4cad-8166-7f7a58ff4e5a" providerId="AD" clId="Web-{C93DBC88-78A6-D430-BE71-1E1D5AFC5F51}" dt="2019-08-21T08:25:40.114" v="95"/>
          <ac:spMkLst>
            <pc:docMk/>
            <pc:sldMk cId="4036823288" sldId="268"/>
            <ac:spMk id="2" creationId="{C00DBB0E-9730-4EDA-B829-A6EF67CEFBF7}"/>
          </ac:spMkLst>
        </pc:spChg>
        <pc:spChg chg="add mod">
          <ac:chgData name="植田　鷹勇" userId="S::kcsf_171114@kcsf2014.onmicrosoft.com::89c8360c-7a12-4cad-8166-7f7a58ff4e5a" providerId="AD" clId="Web-{C93DBC88-78A6-D430-BE71-1E1D5AFC5F51}" dt="2019-08-21T08:26:11.207" v="102" actId="14100"/>
          <ac:spMkLst>
            <pc:docMk/>
            <pc:sldMk cId="4036823288" sldId="268"/>
            <ac:spMk id="3" creationId="{A05D44EB-4ADA-41D3-9A39-ED7A96210B17}"/>
          </ac:spMkLst>
        </pc:spChg>
      </pc:sldChg>
    </pc:docChg>
  </pc:docChgLst>
  <pc:docChgLst>
    <pc:chgData name="植田　鷹勇" userId="S::kcsf_171114@kcsf2014.onmicrosoft.com::89c8360c-7a12-4cad-8166-7f7a58ff4e5a" providerId="AD" clId="Web-{5C5FABF2-8F0C-91AF-BADD-E5F9EF5BD49A}"/>
    <pc:docChg chg="modSld">
      <pc:chgData name="植田　鷹勇" userId="S::kcsf_171114@kcsf2014.onmicrosoft.com::89c8360c-7a12-4cad-8166-7f7a58ff4e5a" providerId="AD" clId="Web-{5C5FABF2-8F0C-91AF-BADD-E5F9EF5BD49A}" dt="2019-08-21T08:54:24.717" v="88" actId="20577"/>
      <pc:docMkLst>
        <pc:docMk/>
      </pc:docMkLst>
      <pc:sldChg chg="modSp">
        <pc:chgData name="植田　鷹勇" userId="S::kcsf_171114@kcsf2014.onmicrosoft.com::89c8360c-7a12-4cad-8166-7f7a58ff4e5a" providerId="AD" clId="Web-{5C5FABF2-8F0C-91AF-BADD-E5F9EF5BD49A}" dt="2019-08-21T08:54:24.139" v="87" actId="20577"/>
        <pc:sldMkLst>
          <pc:docMk/>
          <pc:sldMk cId="2450197451" sldId="260"/>
        </pc:sldMkLst>
        <pc:spChg chg="mod">
          <ac:chgData name="植田　鷹勇" userId="S::kcsf_171114@kcsf2014.onmicrosoft.com::89c8360c-7a12-4cad-8166-7f7a58ff4e5a" providerId="AD" clId="Web-{5C5FABF2-8F0C-91AF-BADD-E5F9EF5BD49A}" dt="2019-08-21T08:54:24.139" v="87" actId="20577"/>
          <ac:spMkLst>
            <pc:docMk/>
            <pc:sldMk cId="2450197451" sldId="260"/>
            <ac:spMk id="3" creationId="{9FDAE1FB-D09D-406B-9E20-A2E908EA842A}"/>
          </ac:spMkLst>
        </pc:spChg>
      </pc:sldChg>
      <pc:sldChg chg="modSp">
        <pc:chgData name="植田　鷹勇" userId="S::kcsf_171114@kcsf2014.onmicrosoft.com::89c8360c-7a12-4cad-8166-7f7a58ff4e5a" providerId="AD" clId="Web-{5C5FABF2-8F0C-91AF-BADD-E5F9EF5BD49A}" dt="2019-08-21T08:53:57.061" v="65" actId="1076"/>
        <pc:sldMkLst>
          <pc:docMk/>
          <pc:sldMk cId="864869148" sldId="265"/>
        </pc:sldMkLst>
        <pc:spChg chg="mod">
          <ac:chgData name="植田　鷹勇" userId="S::kcsf_171114@kcsf2014.onmicrosoft.com::89c8360c-7a12-4cad-8166-7f7a58ff4e5a" providerId="AD" clId="Web-{5C5FABF2-8F0C-91AF-BADD-E5F9EF5BD49A}" dt="2019-08-21T08:53:30.702" v="64" actId="688"/>
          <ac:spMkLst>
            <pc:docMk/>
            <pc:sldMk cId="864869148" sldId="265"/>
            <ac:spMk id="42" creationId="{18E9399B-D587-4952-B8E9-2F43A4301104}"/>
          </ac:spMkLst>
        </pc:spChg>
        <pc:picChg chg="mod">
          <ac:chgData name="植田　鷹勇" userId="S::kcsf_171114@kcsf2014.onmicrosoft.com::89c8360c-7a12-4cad-8166-7f7a58ff4e5a" providerId="AD" clId="Web-{5C5FABF2-8F0C-91AF-BADD-E5F9EF5BD49A}" dt="2019-08-21T08:53:57.061" v="65" actId="1076"/>
          <ac:picMkLst>
            <pc:docMk/>
            <pc:sldMk cId="864869148" sldId="265"/>
            <ac:picMk id="40" creationId="{554779C3-DB70-4387-B9DF-8B23EBC3405F}"/>
          </ac:picMkLst>
        </pc:picChg>
      </pc:sldChg>
      <pc:sldChg chg="modSp">
        <pc:chgData name="植田　鷹勇" userId="S::kcsf_171114@kcsf2014.onmicrosoft.com::89c8360c-7a12-4cad-8166-7f7a58ff4e5a" providerId="AD" clId="Web-{5C5FABF2-8F0C-91AF-BADD-E5F9EF5BD49A}" dt="2019-08-21T08:53:07.624" v="62" actId="1076"/>
        <pc:sldMkLst>
          <pc:docMk/>
          <pc:sldMk cId="33988605" sldId="267"/>
        </pc:sldMkLst>
        <pc:spChg chg="mod">
          <ac:chgData name="植田　鷹勇" userId="S::kcsf_171114@kcsf2014.onmicrosoft.com::89c8360c-7a12-4cad-8166-7f7a58ff4e5a" providerId="AD" clId="Web-{5C5FABF2-8F0C-91AF-BADD-E5F9EF5BD49A}" dt="2019-08-21T08:53:07.624" v="62" actId="1076"/>
          <ac:spMkLst>
            <pc:docMk/>
            <pc:sldMk cId="33988605" sldId="267"/>
            <ac:spMk id="3" creationId="{AF1852BE-83B3-4E32-AAFA-664C2A800985}"/>
          </ac:spMkLst>
        </pc:spChg>
      </pc:sldChg>
    </pc:docChg>
  </pc:docChgLst>
  <pc:docChgLst>
    <pc:chgData name="植田　鷹勇" userId="S::kcsf_171114@kcsf2014.onmicrosoft.com::89c8360c-7a12-4cad-8166-7f7a58ff4e5a" providerId="AD" clId="Web-{85DAA013-480F-4754-B95A-600B8DA2009A}"/>
    <pc:docChg chg="modSld addMainMaster delMainMaster">
      <pc:chgData name="植田　鷹勇" userId="S::kcsf_171114@kcsf2014.onmicrosoft.com::89c8360c-7a12-4cad-8166-7f7a58ff4e5a" providerId="AD" clId="Web-{85DAA013-480F-4754-B95A-600B8DA2009A}" dt="2019-08-20T09:09:43.947" v="2"/>
      <pc:docMkLst>
        <pc:docMk/>
      </pc:docMkLst>
      <pc:sldChg chg="addSp delSp modSp mod setBg modClrScheme setClrOvrMap chgLayout">
        <pc:chgData name="植田　鷹勇" userId="S::kcsf_171114@kcsf2014.onmicrosoft.com::89c8360c-7a12-4cad-8166-7f7a58ff4e5a" providerId="AD" clId="Web-{85DAA013-480F-4754-B95A-600B8DA2009A}" dt="2019-08-20T09:09:43.947" v="2"/>
        <pc:sldMkLst>
          <pc:docMk/>
          <pc:sldMk cId="2128380218" sldId="256"/>
        </pc:sldMkLst>
        <pc:spChg chg="mod">
          <ac:chgData name="植田　鷹勇" userId="S::kcsf_171114@kcsf2014.onmicrosoft.com::89c8360c-7a12-4cad-8166-7f7a58ff4e5a" providerId="AD" clId="Web-{85DAA013-480F-4754-B95A-600B8DA2009A}" dt="2019-08-20T09:09:43.947" v="2"/>
          <ac:spMkLst>
            <pc:docMk/>
            <pc:sldMk cId="2128380218" sldId="256"/>
            <ac:spMk id="2" creationId="{00000000-0000-0000-0000-000000000000}"/>
          </ac:spMkLst>
        </pc:spChg>
        <pc:spChg chg="mod">
          <ac:chgData name="植田　鷹勇" userId="S::kcsf_171114@kcsf2014.onmicrosoft.com::89c8360c-7a12-4cad-8166-7f7a58ff4e5a" providerId="AD" clId="Web-{85DAA013-480F-4754-B95A-600B8DA2009A}" dt="2019-08-20T09:09:43.947" v="2"/>
          <ac:spMkLst>
            <pc:docMk/>
            <pc:sldMk cId="2128380218" sldId="256"/>
            <ac:spMk id="3" creationId="{00000000-0000-0000-0000-000000000000}"/>
          </ac:spMkLst>
        </pc:spChg>
        <pc:spChg chg="add">
          <ac:chgData name="植田　鷹勇" userId="S::kcsf_171114@kcsf2014.onmicrosoft.com::89c8360c-7a12-4cad-8166-7f7a58ff4e5a" providerId="AD" clId="Web-{85DAA013-480F-4754-B95A-600B8DA2009A}" dt="2019-08-20T09:09:43.947" v="2"/>
          <ac:spMkLst>
            <pc:docMk/>
            <pc:sldMk cId="2128380218" sldId="256"/>
            <ac:spMk id="5" creationId="{E08D4B6A-8113-4DFB-B82E-B60CAC8E0A50}"/>
          </ac:spMkLst>
        </pc:spChg>
        <pc:spChg chg="add">
          <ac:chgData name="植田　鷹勇" userId="S::kcsf_171114@kcsf2014.onmicrosoft.com::89c8360c-7a12-4cad-8166-7f7a58ff4e5a" providerId="AD" clId="Web-{85DAA013-480F-4754-B95A-600B8DA2009A}" dt="2019-08-20T09:09:43.947" v="2"/>
          <ac:spMkLst>
            <pc:docMk/>
            <pc:sldMk cId="2128380218" sldId="256"/>
            <ac:spMk id="6" creationId="{9822E561-F97C-4CBB-A9A6-A6BF6317BC84}"/>
          </ac:spMkLst>
        </pc:spChg>
        <pc:spChg chg="add">
          <ac:chgData name="植田　鷹勇" userId="S::kcsf_171114@kcsf2014.onmicrosoft.com::89c8360c-7a12-4cad-8166-7f7a58ff4e5a" providerId="AD" clId="Web-{85DAA013-480F-4754-B95A-600B8DA2009A}" dt="2019-08-20T09:09:43.947" v="2"/>
          <ac:spMkLst>
            <pc:docMk/>
            <pc:sldMk cId="2128380218" sldId="256"/>
            <ac:spMk id="7" creationId="{B01B0E58-A5C8-4CDA-A2E0-35DF94E59857}"/>
          </ac:spMkLst>
        </pc:spChg>
        <pc:spChg chg="add del">
          <ac:chgData name="植田　鷹勇" userId="S::kcsf_171114@kcsf2014.onmicrosoft.com::89c8360c-7a12-4cad-8166-7f7a58ff4e5a" providerId="AD" clId="Web-{85DAA013-480F-4754-B95A-600B8DA2009A}" dt="2019-08-20T09:09:43.853" v="1"/>
          <ac:spMkLst>
            <pc:docMk/>
            <pc:sldMk cId="2128380218" sldId="256"/>
            <ac:spMk id="9" creationId="{DB4A12B6-EF0D-43E8-8C17-4FAD4D2766E4}"/>
          </ac:spMkLst>
        </pc:spChg>
        <pc:spChg chg="add del">
          <ac:chgData name="植田　鷹勇" userId="S::kcsf_171114@kcsf2014.onmicrosoft.com::89c8360c-7a12-4cad-8166-7f7a58ff4e5a" providerId="AD" clId="Web-{85DAA013-480F-4754-B95A-600B8DA2009A}" dt="2019-08-20T09:09:43.853" v="1"/>
          <ac:spMkLst>
            <pc:docMk/>
            <pc:sldMk cId="2128380218" sldId="256"/>
            <ac:spMk id="11" creationId="{AE107525-0C02-447F-8A3F-553320A7230E}"/>
          </ac:spMkLst>
        </pc:spChg>
        <pc:spChg chg="add del">
          <ac:chgData name="植田　鷹勇" userId="S::kcsf_171114@kcsf2014.onmicrosoft.com::89c8360c-7a12-4cad-8166-7f7a58ff4e5a" providerId="AD" clId="Web-{85DAA013-480F-4754-B95A-600B8DA2009A}" dt="2019-08-20T09:09:43.853" v="1"/>
          <ac:spMkLst>
            <pc:docMk/>
            <pc:sldMk cId="2128380218" sldId="256"/>
            <ac:spMk id="13" creationId="{AB7A42E3-05D8-4A0B-9D4E-20EF581E57C0}"/>
          </ac:spMkLst>
        </pc:spChg>
        <pc:picChg chg="add del">
          <ac:chgData name="植田　鷹勇" userId="S::kcsf_171114@kcsf2014.onmicrosoft.com::89c8360c-7a12-4cad-8166-7f7a58ff4e5a" providerId="AD" clId="Web-{85DAA013-480F-4754-B95A-600B8DA2009A}" dt="2019-08-20T09:09:43.853" v="1"/>
          <ac:picMkLst>
            <pc:docMk/>
            <pc:sldMk cId="2128380218" sldId="256"/>
            <ac:picMk id="4" creationId="{59932043-F85A-4308-B754-F55412A84D05}"/>
          </ac:picMkLst>
        </pc:picChg>
        <pc:picChg chg="add">
          <ac:chgData name="植田　鷹勇" userId="S::kcsf_171114@kcsf2014.onmicrosoft.com::89c8360c-7a12-4cad-8166-7f7a58ff4e5a" providerId="AD" clId="Web-{85DAA013-480F-4754-B95A-600B8DA2009A}" dt="2019-08-20T09:09:43.947" v="2"/>
          <ac:picMkLst>
            <pc:docMk/>
            <pc:sldMk cId="2128380218" sldId="256"/>
            <ac:picMk id="8" creationId="{F89D27BE-7A3E-4F40-954F-6C67B2641486}"/>
          </ac:picMkLst>
        </pc:picChg>
        <pc:cxnChg chg="add del">
          <ac:chgData name="植田　鷹勇" userId="S::kcsf_171114@kcsf2014.onmicrosoft.com::89c8360c-7a12-4cad-8166-7f7a58ff4e5a" providerId="AD" clId="Web-{85DAA013-480F-4754-B95A-600B8DA2009A}" dt="2019-08-20T09:09:43.853" v="1"/>
          <ac:cxnSpMkLst>
            <pc:docMk/>
            <pc:sldMk cId="2128380218" sldId="256"/>
            <ac:cxnSpMk id="15" creationId="{6EE9A54B-189D-4645-8254-FDC4210EC6DB}"/>
          </ac:cxnSpMkLst>
        </pc:cxnChg>
        <pc:cxnChg chg="add del">
          <ac:chgData name="植田　鷹勇" userId="S::kcsf_171114@kcsf2014.onmicrosoft.com::89c8360c-7a12-4cad-8166-7f7a58ff4e5a" providerId="AD" clId="Web-{85DAA013-480F-4754-B95A-600B8DA2009A}" dt="2019-08-20T09:09:43.853" v="1"/>
          <ac:cxnSpMkLst>
            <pc:docMk/>
            <pc:sldMk cId="2128380218" sldId="256"/>
            <ac:cxnSpMk id="17" creationId="{511CE48F-D5E4-4520-AF1E-8F85CFBDA596}"/>
          </ac:cxnSpMkLst>
        </pc:cxnChg>
        <pc:cxnChg chg="add del">
          <ac:chgData name="植田　鷹勇" userId="S::kcsf_171114@kcsf2014.onmicrosoft.com::89c8360c-7a12-4cad-8166-7f7a58ff4e5a" providerId="AD" clId="Web-{85DAA013-480F-4754-B95A-600B8DA2009A}" dt="2019-08-20T09:09:43.853" v="1"/>
          <ac:cxnSpMkLst>
            <pc:docMk/>
            <pc:sldMk cId="2128380218" sldId="256"/>
            <ac:cxnSpMk id="19" creationId="{41448851-39AD-4943-BF9C-C50704E08377}"/>
          </ac:cxnSpMkLst>
        </pc:cxnChg>
      </pc:sldChg>
      <pc:sldMasterChg chg="add del addSldLayout delSldLayout">
        <pc:chgData name="植田　鷹勇" userId="S::kcsf_171114@kcsf2014.onmicrosoft.com::89c8360c-7a12-4cad-8166-7f7a58ff4e5a" providerId="AD" clId="Web-{85DAA013-480F-4754-B95A-600B8DA2009A}" dt="2019-08-20T09:09:43.947" v="2"/>
        <pc:sldMasterMkLst>
          <pc:docMk/>
          <pc:sldMasterMk cId="2907289730" sldId="2147483648"/>
        </pc:sldMasterMkLst>
        <pc:sldLayoutChg chg="add del">
          <pc:chgData name="植田　鷹勇" userId="S::kcsf_171114@kcsf2014.onmicrosoft.com::89c8360c-7a12-4cad-8166-7f7a58ff4e5a" providerId="AD" clId="Web-{85DAA013-480F-4754-B95A-600B8DA2009A}" dt="2019-08-20T09:09:43.947" v="2"/>
          <pc:sldLayoutMkLst>
            <pc:docMk/>
            <pc:sldMasterMk cId="2907289730" sldId="2147483648"/>
            <pc:sldLayoutMk cId="3849106771" sldId="2147483649"/>
          </pc:sldLayoutMkLst>
        </pc:sldLayoutChg>
        <pc:sldLayoutChg chg="add del">
          <pc:chgData name="植田　鷹勇" userId="S::kcsf_171114@kcsf2014.onmicrosoft.com::89c8360c-7a12-4cad-8166-7f7a58ff4e5a" providerId="AD" clId="Web-{85DAA013-480F-4754-B95A-600B8DA2009A}" dt="2019-08-20T09:09:43.947" v="2"/>
          <pc:sldLayoutMkLst>
            <pc:docMk/>
            <pc:sldMasterMk cId="2907289730" sldId="2147483648"/>
            <pc:sldLayoutMk cId="2040515858" sldId="2147483650"/>
          </pc:sldLayoutMkLst>
        </pc:sldLayoutChg>
        <pc:sldLayoutChg chg="add del">
          <pc:chgData name="植田　鷹勇" userId="S::kcsf_171114@kcsf2014.onmicrosoft.com::89c8360c-7a12-4cad-8166-7f7a58ff4e5a" providerId="AD" clId="Web-{85DAA013-480F-4754-B95A-600B8DA2009A}" dt="2019-08-20T09:09:43.947" v="2"/>
          <pc:sldLayoutMkLst>
            <pc:docMk/>
            <pc:sldMasterMk cId="2907289730" sldId="2147483648"/>
            <pc:sldLayoutMk cId="4083904788" sldId="2147483651"/>
          </pc:sldLayoutMkLst>
        </pc:sldLayoutChg>
        <pc:sldLayoutChg chg="add del">
          <pc:chgData name="植田　鷹勇" userId="S::kcsf_171114@kcsf2014.onmicrosoft.com::89c8360c-7a12-4cad-8166-7f7a58ff4e5a" providerId="AD" clId="Web-{85DAA013-480F-4754-B95A-600B8DA2009A}" dt="2019-08-20T09:09:43.947" v="2"/>
          <pc:sldLayoutMkLst>
            <pc:docMk/>
            <pc:sldMasterMk cId="2907289730" sldId="2147483648"/>
            <pc:sldLayoutMk cId="1395402986" sldId="2147483652"/>
          </pc:sldLayoutMkLst>
        </pc:sldLayoutChg>
        <pc:sldLayoutChg chg="add del">
          <pc:chgData name="植田　鷹勇" userId="S::kcsf_171114@kcsf2014.onmicrosoft.com::89c8360c-7a12-4cad-8166-7f7a58ff4e5a" providerId="AD" clId="Web-{85DAA013-480F-4754-B95A-600B8DA2009A}" dt="2019-08-20T09:09:43.947" v="2"/>
          <pc:sldLayoutMkLst>
            <pc:docMk/>
            <pc:sldMasterMk cId="2907289730" sldId="2147483648"/>
            <pc:sldLayoutMk cId="797884901" sldId="2147483653"/>
          </pc:sldLayoutMkLst>
        </pc:sldLayoutChg>
        <pc:sldLayoutChg chg="add del">
          <pc:chgData name="植田　鷹勇" userId="S::kcsf_171114@kcsf2014.onmicrosoft.com::89c8360c-7a12-4cad-8166-7f7a58ff4e5a" providerId="AD" clId="Web-{85DAA013-480F-4754-B95A-600B8DA2009A}" dt="2019-08-20T09:09:43.947" v="2"/>
          <pc:sldLayoutMkLst>
            <pc:docMk/>
            <pc:sldMasterMk cId="2907289730" sldId="2147483648"/>
            <pc:sldLayoutMk cId="539588861" sldId="2147483654"/>
          </pc:sldLayoutMkLst>
        </pc:sldLayoutChg>
        <pc:sldLayoutChg chg="add del">
          <pc:chgData name="植田　鷹勇" userId="S::kcsf_171114@kcsf2014.onmicrosoft.com::89c8360c-7a12-4cad-8166-7f7a58ff4e5a" providerId="AD" clId="Web-{85DAA013-480F-4754-B95A-600B8DA2009A}" dt="2019-08-20T09:09:43.947" v="2"/>
          <pc:sldLayoutMkLst>
            <pc:docMk/>
            <pc:sldMasterMk cId="2907289730" sldId="2147483648"/>
            <pc:sldLayoutMk cId="2042860812" sldId="2147483655"/>
          </pc:sldLayoutMkLst>
        </pc:sldLayoutChg>
        <pc:sldLayoutChg chg="add del">
          <pc:chgData name="植田　鷹勇" userId="S::kcsf_171114@kcsf2014.onmicrosoft.com::89c8360c-7a12-4cad-8166-7f7a58ff4e5a" providerId="AD" clId="Web-{85DAA013-480F-4754-B95A-600B8DA2009A}" dt="2019-08-20T09:09:43.947" v="2"/>
          <pc:sldLayoutMkLst>
            <pc:docMk/>
            <pc:sldMasterMk cId="2907289730" sldId="2147483648"/>
            <pc:sldLayoutMk cId="3888451093" sldId="2147483656"/>
          </pc:sldLayoutMkLst>
        </pc:sldLayoutChg>
        <pc:sldLayoutChg chg="add del">
          <pc:chgData name="植田　鷹勇" userId="S::kcsf_171114@kcsf2014.onmicrosoft.com::89c8360c-7a12-4cad-8166-7f7a58ff4e5a" providerId="AD" clId="Web-{85DAA013-480F-4754-B95A-600B8DA2009A}" dt="2019-08-20T09:09:43.947" v="2"/>
          <pc:sldLayoutMkLst>
            <pc:docMk/>
            <pc:sldMasterMk cId="2907289730" sldId="2147483648"/>
            <pc:sldLayoutMk cId="2189387916" sldId="2147483657"/>
          </pc:sldLayoutMkLst>
        </pc:sldLayoutChg>
        <pc:sldLayoutChg chg="add del">
          <pc:chgData name="植田　鷹勇" userId="S::kcsf_171114@kcsf2014.onmicrosoft.com::89c8360c-7a12-4cad-8166-7f7a58ff4e5a" providerId="AD" clId="Web-{85DAA013-480F-4754-B95A-600B8DA2009A}" dt="2019-08-20T09:09:43.947" v="2"/>
          <pc:sldLayoutMkLst>
            <pc:docMk/>
            <pc:sldMasterMk cId="2907289730" sldId="2147483648"/>
            <pc:sldLayoutMk cId="2575747102" sldId="2147483658"/>
          </pc:sldLayoutMkLst>
        </pc:sldLayoutChg>
        <pc:sldLayoutChg chg="add del">
          <pc:chgData name="植田　鷹勇" userId="S::kcsf_171114@kcsf2014.onmicrosoft.com::89c8360c-7a12-4cad-8166-7f7a58ff4e5a" providerId="AD" clId="Web-{85DAA013-480F-4754-B95A-600B8DA2009A}" dt="2019-08-20T09:09:43.947" v="2"/>
          <pc:sldLayoutMkLst>
            <pc:docMk/>
            <pc:sldMasterMk cId="2907289730" sldId="2147483648"/>
            <pc:sldLayoutMk cId="2950866720" sldId="2147483659"/>
          </pc:sldLayoutMkLst>
        </pc:sldLayoutChg>
      </pc:sldMasterChg>
      <pc:sldMasterChg chg="add replId addSldLayout">
        <pc:chgData name="植田　鷹勇" userId="S::kcsf_171114@kcsf2014.onmicrosoft.com::89c8360c-7a12-4cad-8166-7f7a58ff4e5a" providerId="AD" clId="Web-{85DAA013-480F-4754-B95A-600B8DA2009A}" dt="2019-08-20T09:09:43.947" v="2"/>
        <pc:sldMasterMkLst>
          <pc:docMk/>
          <pc:sldMasterMk cId="3275284711" sldId="2147483660"/>
        </pc:sldMasterMkLst>
        <pc:sldLayoutChg chg="add">
          <pc:chgData name="植田　鷹勇" userId="S::kcsf_171114@kcsf2014.onmicrosoft.com::89c8360c-7a12-4cad-8166-7f7a58ff4e5a" providerId="AD" clId="Web-{85DAA013-480F-4754-B95A-600B8DA2009A}" dt="2019-08-20T09:09:43.947" v="2"/>
          <pc:sldLayoutMkLst>
            <pc:docMk/>
            <pc:sldMasterMk cId="3275284711" sldId="2147483660"/>
            <pc:sldLayoutMk cId="738327588" sldId="2147483661"/>
          </pc:sldLayoutMkLst>
        </pc:sldLayoutChg>
        <pc:sldLayoutChg chg="add replId">
          <pc:chgData name="植田　鷹勇" userId="S::kcsf_171114@kcsf2014.onmicrosoft.com::89c8360c-7a12-4cad-8166-7f7a58ff4e5a" providerId="AD" clId="Web-{85DAA013-480F-4754-B95A-600B8DA2009A}" dt="2019-08-20T09:09:43.947" v="2"/>
          <pc:sldLayoutMkLst>
            <pc:docMk/>
            <pc:sldMasterMk cId="3275284711" sldId="2147483660"/>
            <pc:sldLayoutMk cId="2428112640" sldId="2147483662"/>
          </pc:sldLayoutMkLst>
        </pc:sldLayoutChg>
        <pc:sldLayoutChg chg="add replId">
          <pc:chgData name="植田　鷹勇" userId="S::kcsf_171114@kcsf2014.onmicrosoft.com::89c8360c-7a12-4cad-8166-7f7a58ff4e5a" providerId="AD" clId="Web-{85DAA013-480F-4754-B95A-600B8DA2009A}" dt="2019-08-20T09:09:43.947" v="2"/>
          <pc:sldLayoutMkLst>
            <pc:docMk/>
            <pc:sldMasterMk cId="3275284711" sldId="2147483660"/>
            <pc:sldLayoutMk cId="3914105236" sldId="2147483663"/>
          </pc:sldLayoutMkLst>
        </pc:sldLayoutChg>
        <pc:sldLayoutChg chg="add replId">
          <pc:chgData name="植田　鷹勇" userId="S::kcsf_171114@kcsf2014.onmicrosoft.com::89c8360c-7a12-4cad-8166-7f7a58ff4e5a" providerId="AD" clId="Web-{85DAA013-480F-4754-B95A-600B8DA2009A}" dt="2019-08-20T09:09:43.947" v="2"/>
          <pc:sldLayoutMkLst>
            <pc:docMk/>
            <pc:sldMasterMk cId="3275284711" sldId="2147483660"/>
            <pc:sldLayoutMk cId="2445717724" sldId="2147483664"/>
          </pc:sldLayoutMkLst>
        </pc:sldLayoutChg>
        <pc:sldLayoutChg chg="add replId">
          <pc:chgData name="植田　鷹勇" userId="S::kcsf_171114@kcsf2014.onmicrosoft.com::89c8360c-7a12-4cad-8166-7f7a58ff4e5a" providerId="AD" clId="Web-{85DAA013-480F-4754-B95A-600B8DA2009A}" dt="2019-08-20T09:09:43.947" v="2"/>
          <pc:sldLayoutMkLst>
            <pc:docMk/>
            <pc:sldMasterMk cId="3275284711" sldId="2147483660"/>
            <pc:sldLayoutMk cId="545731833" sldId="2147483665"/>
          </pc:sldLayoutMkLst>
        </pc:sldLayoutChg>
        <pc:sldLayoutChg chg="add replId">
          <pc:chgData name="植田　鷹勇" userId="S::kcsf_171114@kcsf2014.onmicrosoft.com::89c8360c-7a12-4cad-8166-7f7a58ff4e5a" providerId="AD" clId="Web-{85DAA013-480F-4754-B95A-600B8DA2009A}" dt="2019-08-20T09:09:43.947" v="2"/>
          <pc:sldLayoutMkLst>
            <pc:docMk/>
            <pc:sldMasterMk cId="3275284711" sldId="2147483660"/>
            <pc:sldLayoutMk cId="1037505805" sldId="2147483666"/>
          </pc:sldLayoutMkLst>
        </pc:sldLayoutChg>
        <pc:sldLayoutChg chg="add replId">
          <pc:chgData name="植田　鷹勇" userId="S::kcsf_171114@kcsf2014.onmicrosoft.com::89c8360c-7a12-4cad-8166-7f7a58ff4e5a" providerId="AD" clId="Web-{85DAA013-480F-4754-B95A-600B8DA2009A}" dt="2019-08-20T09:09:43.947" v="2"/>
          <pc:sldLayoutMkLst>
            <pc:docMk/>
            <pc:sldMasterMk cId="3275284711" sldId="2147483660"/>
            <pc:sldLayoutMk cId="3827387180" sldId="2147483667"/>
          </pc:sldLayoutMkLst>
        </pc:sldLayoutChg>
        <pc:sldLayoutChg chg="add replId">
          <pc:chgData name="植田　鷹勇" userId="S::kcsf_171114@kcsf2014.onmicrosoft.com::89c8360c-7a12-4cad-8166-7f7a58ff4e5a" providerId="AD" clId="Web-{85DAA013-480F-4754-B95A-600B8DA2009A}" dt="2019-08-20T09:09:43.947" v="2"/>
          <pc:sldLayoutMkLst>
            <pc:docMk/>
            <pc:sldMasterMk cId="3275284711" sldId="2147483660"/>
            <pc:sldLayoutMk cId="770067215" sldId="2147483668"/>
          </pc:sldLayoutMkLst>
        </pc:sldLayoutChg>
        <pc:sldLayoutChg chg="add replId">
          <pc:chgData name="植田　鷹勇" userId="S::kcsf_171114@kcsf2014.onmicrosoft.com::89c8360c-7a12-4cad-8166-7f7a58ff4e5a" providerId="AD" clId="Web-{85DAA013-480F-4754-B95A-600B8DA2009A}" dt="2019-08-20T09:09:43.947" v="2"/>
          <pc:sldLayoutMkLst>
            <pc:docMk/>
            <pc:sldMasterMk cId="3275284711" sldId="2147483660"/>
            <pc:sldLayoutMk cId="667194965" sldId="2147483669"/>
          </pc:sldLayoutMkLst>
        </pc:sldLayoutChg>
        <pc:sldLayoutChg chg="add replId">
          <pc:chgData name="植田　鷹勇" userId="S::kcsf_171114@kcsf2014.onmicrosoft.com::89c8360c-7a12-4cad-8166-7f7a58ff4e5a" providerId="AD" clId="Web-{85DAA013-480F-4754-B95A-600B8DA2009A}" dt="2019-08-20T09:09:43.947" v="2"/>
          <pc:sldLayoutMkLst>
            <pc:docMk/>
            <pc:sldMasterMk cId="3275284711" sldId="2147483660"/>
            <pc:sldLayoutMk cId="3247435" sldId="2147483670"/>
          </pc:sldLayoutMkLst>
        </pc:sldLayoutChg>
        <pc:sldLayoutChg chg="add replId">
          <pc:chgData name="植田　鷹勇" userId="S::kcsf_171114@kcsf2014.onmicrosoft.com::89c8360c-7a12-4cad-8166-7f7a58ff4e5a" providerId="AD" clId="Web-{85DAA013-480F-4754-B95A-600B8DA2009A}" dt="2019-08-20T09:09:43.947" v="2"/>
          <pc:sldLayoutMkLst>
            <pc:docMk/>
            <pc:sldMasterMk cId="3275284711" sldId="2147483660"/>
            <pc:sldLayoutMk cId="1326055598" sldId="2147483671"/>
          </pc:sldLayoutMkLst>
        </pc:sldLayoutChg>
      </pc:sldMasterChg>
      <pc:sldMasterChg chg="add del addSldLayout delSldLayout">
        <pc:chgData name="植田　鷹勇" userId="S::kcsf_171114@kcsf2014.onmicrosoft.com::89c8360c-7a12-4cad-8166-7f7a58ff4e5a" providerId="AD" clId="Web-{85DAA013-480F-4754-B95A-600B8DA2009A}" dt="2019-08-20T09:09:43.853" v="1"/>
        <pc:sldMasterMkLst>
          <pc:docMk/>
          <pc:sldMasterMk cId="1204299527" sldId="2147483673"/>
        </pc:sldMasterMkLst>
        <pc:sldLayoutChg chg="add del">
          <pc:chgData name="植田　鷹勇" userId="S::kcsf_171114@kcsf2014.onmicrosoft.com::89c8360c-7a12-4cad-8166-7f7a58ff4e5a" providerId="AD" clId="Web-{85DAA013-480F-4754-B95A-600B8DA2009A}" dt="2019-08-20T09:09:43.853" v="1"/>
          <pc:sldLayoutMkLst>
            <pc:docMk/>
            <pc:sldMasterMk cId="1204299527" sldId="2147483673"/>
            <pc:sldLayoutMk cId="3313611400" sldId="2147483662"/>
          </pc:sldLayoutMkLst>
        </pc:sldLayoutChg>
        <pc:sldLayoutChg chg="add del">
          <pc:chgData name="植田　鷹勇" userId="S::kcsf_171114@kcsf2014.onmicrosoft.com::89c8360c-7a12-4cad-8166-7f7a58ff4e5a" providerId="AD" clId="Web-{85DAA013-480F-4754-B95A-600B8DA2009A}" dt="2019-08-20T09:09:43.853" v="1"/>
          <pc:sldLayoutMkLst>
            <pc:docMk/>
            <pc:sldMasterMk cId="1204299527" sldId="2147483673"/>
            <pc:sldLayoutMk cId="3996013659" sldId="2147483663"/>
          </pc:sldLayoutMkLst>
        </pc:sldLayoutChg>
        <pc:sldLayoutChg chg="add del">
          <pc:chgData name="植田　鷹勇" userId="S::kcsf_171114@kcsf2014.onmicrosoft.com::89c8360c-7a12-4cad-8166-7f7a58ff4e5a" providerId="AD" clId="Web-{85DAA013-480F-4754-B95A-600B8DA2009A}" dt="2019-08-20T09:09:43.853" v="1"/>
          <pc:sldLayoutMkLst>
            <pc:docMk/>
            <pc:sldMasterMk cId="1204299527" sldId="2147483673"/>
            <pc:sldLayoutMk cId="2844757412" sldId="2147483664"/>
          </pc:sldLayoutMkLst>
        </pc:sldLayoutChg>
        <pc:sldLayoutChg chg="add del">
          <pc:chgData name="植田　鷹勇" userId="S::kcsf_171114@kcsf2014.onmicrosoft.com::89c8360c-7a12-4cad-8166-7f7a58ff4e5a" providerId="AD" clId="Web-{85DAA013-480F-4754-B95A-600B8DA2009A}" dt="2019-08-20T09:09:43.853" v="1"/>
          <pc:sldLayoutMkLst>
            <pc:docMk/>
            <pc:sldMasterMk cId="1204299527" sldId="2147483673"/>
            <pc:sldLayoutMk cId="3244765202" sldId="2147483665"/>
          </pc:sldLayoutMkLst>
        </pc:sldLayoutChg>
        <pc:sldLayoutChg chg="add del">
          <pc:chgData name="植田　鷹勇" userId="S::kcsf_171114@kcsf2014.onmicrosoft.com::89c8360c-7a12-4cad-8166-7f7a58ff4e5a" providerId="AD" clId="Web-{85DAA013-480F-4754-B95A-600B8DA2009A}" dt="2019-08-20T09:09:43.853" v="1"/>
          <pc:sldLayoutMkLst>
            <pc:docMk/>
            <pc:sldMasterMk cId="1204299527" sldId="2147483673"/>
            <pc:sldLayoutMk cId="2913239940" sldId="2147483666"/>
          </pc:sldLayoutMkLst>
        </pc:sldLayoutChg>
        <pc:sldLayoutChg chg="add del">
          <pc:chgData name="植田　鷹勇" userId="S::kcsf_171114@kcsf2014.onmicrosoft.com::89c8360c-7a12-4cad-8166-7f7a58ff4e5a" providerId="AD" clId="Web-{85DAA013-480F-4754-B95A-600B8DA2009A}" dt="2019-08-20T09:09:43.853" v="1"/>
          <pc:sldLayoutMkLst>
            <pc:docMk/>
            <pc:sldMasterMk cId="1204299527" sldId="2147483673"/>
            <pc:sldLayoutMk cId="2079745860" sldId="2147483667"/>
          </pc:sldLayoutMkLst>
        </pc:sldLayoutChg>
        <pc:sldLayoutChg chg="add del">
          <pc:chgData name="植田　鷹勇" userId="S::kcsf_171114@kcsf2014.onmicrosoft.com::89c8360c-7a12-4cad-8166-7f7a58ff4e5a" providerId="AD" clId="Web-{85DAA013-480F-4754-B95A-600B8DA2009A}" dt="2019-08-20T09:09:43.853" v="1"/>
          <pc:sldLayoutMkLst>
            <pc:docMk/>
            <pc:sldMasterMk cId="1204299527" sldId="2147483673"/>
            <pc:sldLayoutMk cId="3752024115" sldId="2147483668"/>
          </pc:sldLayoutMkLst>
        </pc:sldLayoutChg>
        <pc:sldLayoutChg chg="add del">
          <pc:chgData name="植田　鷹勇" userId="S::kcsf_171114@kcsf2014.onmicrosoft.com::89c8360c-7a12-4cad-8166-7f7a58ff4e5a" providerId="AD" clId="Web-{85DAA013-480F-4754-B95A-600B8DA2009A}" dt="2019-08-20T09:09:43.853" v="1"/>
          <pc:sldLayoutMkLst>
            <pc:docMk/>
            <pc:sldMasterMk cId="1204299527" sldId="2147483673"/>
            <pc:sldLayoutMk cId="3983459180" sldId="2147483669"/>
          </pc:sldLayoutMkLst>
        </pc:sldLayoutChg>
        <pc:sldLayoutChg chg="add del">
          <pc:chgData name="植田　鷹勇" userId="S::kcsf_171114@kcsf2014.onmicrosoft.com::89c8360c-7a12-4cad-8166-7f7a58ff4e5a" providerId="AD" clId="Web-{85DAA013-480F-4754-B95A-600B8DA2009A}" dt="2019-08-20T09:09:43.853" v="1"/>
          <pc:sldLayoutMkLst>
            <pc:docMk/>
            <pc:sldMasterMk cId="1204299527" sldId="2147483673"/>
            <pc:sldLayoutMk cId="3353699920" sldId="2147483670"/>
          </pc:sldLayoutMkLst>
        </pc:sldLayoutChg>
        <pc:sldLayoutChg chg="add del">
          <pc:chgData name="植田　鷹勇" userId="S::kcsf_171114@kcsf2014.onmicrosoft.com::89c8360c-7a12-4cad-8166-7f7a58ff4e5a" providerId="AD" clId="Web-{85DAA013-480F-4754-B95A-600B8DA2009A}" dt="2019-08-20T09:09:43.853" v="1"/>
          <pc:sldLayoutMkLst>
            <pc:docMk/>
            <pc:sldMasterMk cId="1204299527" sldId="2147483673"/>
            <pc:sldLayoutMk cId="4081174836" sldId="2147483671"/>
          </pc:sldLayoutMkLst>
        </pc:sldLayoutChg>
        <pc:sldLayoutChg chg="add del">
          <pc:chgData name="植田　鷹勇" userId="S::kcsf_171114@kcsf2014.onmicrosoft.com::89c8360c-7a12-4cad-8166-7f7a58ff4e5a" providerId="AD" clId="Web-{85DAA013-480F-4754-B95A-600B8DA2009A}" dt="2019-08-20T09:09:43.853" v="1"/>
          <pc:sldLayoutMkLst>
            <pc:docMk/>
            <pc:sldMasterMk cId="1204299527" sldId="2147483673"/>
            <pc:sldLayoutMk cId="747446383" sldId="2147483672"/>
          </pc:sldLayoutMkLst>
        </pc:sldLayoutChg>
      </pc:sldMasterChg>
    </pc:docChg>
  </pc:docChgLst>
  <pc:docChgLst>
    <pc:chgData name="植田　鷹勇" userId="S::kcsf_171114@kcsf2014.onmicrosoft.com::89c8360c-7a12-4cad-8166-7f7a58ff4e5a" providerId="AD" clId="Web-{2416E417-018C-44BC-A05C-9DD78741E593}"/>
    <pc:docChg chg="addSld modSld addMainMaster delMainMaster">
      <pc:chgData name="植田　鷹勇" userId="S::kcsf_171114@kcsf2014.onmicrosoft.com::89c8360c-7a12-4cad-8166-7f7a58ff4e5a" providerId="AD" clId="Web-{2416E417-018C-44BC-A05C-9DD78741E593}" dt="2019-08-21T06:52:17.260" v="1282" actId="20577"/>
      <pc:docMkLst>
        <pc:docMk/>
      </pc:docMkLst>
      <pc:sldChg chg="addSp delSp modSp mod modClrScheme delDesignElem chgLayout">
        <pc:chgData name="植田　鷹勇" userId="S::kcsf_171114@kcsf2014.onmicrosoft.com::89c8360c-7a12-4cad-8166-7f7a58ff4e5a" providerId="AD" clId="Web-{2416E417-018C-44BC-A05C-9DD78741E593}" dt="2019-08-21T06:21:37.522" v="512"/>
        <pc:sldMkLst>
          <pc:docMk/>
          <pc:sldMk cId="2128380218" sldId="256"/>
        </pc:sldMkLst>
        <pc:spChg chg="mod ord">
          <ac:chgData name="植田　鷹勇" userId="S::kcsf_171114@kcsf2014.onmicrosoft.com::89c8360c-7a12-4cad-8166-7f7a58ff4e5a" providerId="AD" clId="Web-{2416E417-018C-44BC-A05C-9DD78741E593}" dt="2019-08-21T06:21:37.522" v="512"/>
          <ac:spMkLst>
            <pc:docMk/>
            <pc:sldMk cId="2128380218" sldId="256"/>
            <ac:spMk id="2" creationId="{00000000-0000-0000-0000-000000000000}"/>
          </ac:spMkLst>
        </pc:spChg>
        <pc:spChg chg="mod ord">
          <ac:chgData name="植田　鷹勇" userId="S::kcsf_171114@kcsf2014.onmicrosoft.com::89c8360c-7a12-4cad-8166-7f7a58ff4e5a" providerId="AD" clId="Web-{2416E417-018C-44BC-A05C-9DD78741E593}" dt="2019-08-21T06:21:37.522" v="512"/>
          <ac:spMkLst>
            <pc:docMk/>
            <pc:sldMk cId="2128380218" sldId="256"/>
            <ac:spMk id="3" creationId="{00000000-0000-0000-0000-000000000000}"/>
          </ac:spMkLst>
        </pc:spChg>
        <pc:spChg chg="add mod">
          <ac:chgData name="植田　鷹勇" userId="S::kcsf_171114@kcsf2014.onmicrosoft.com::89c8360c-7a12-4cad-8166-7f7a58ff4e5a" providerId="AD" clId="Web-{2416E417-018C-44BC-A05C-9DD78741E593}" dt="2019-08-21T06:09:23.119" v="265" actId="1076"/>
          <ac:spMkLst>
            <pc:docMk/>
            <pc:sldMk cId="2128380218" sldId="256"/>
            <ac:spMk id="4" creationId="{C920CA9E-C784-4292-A828-4847449EF30E}"/>
          </ac:spMkLst>
        </pc:spChg>
        <pc:spChg chg="del">
          <ac:chgData name="植田　鷹勇" userId="S::kcsf_171114@kcsf2014.onmicrosoft.com::89c8360c-7a12-4cad-8166-7f7a58ff4e5a" providerId="AD" clId="Web-{2416E417-018C-44BC-A05C-9DD78741E593}" dt="2019-08-21T06:07:18.776" v="209"/>
          <ac:spMkLst>
            <pc:docMk/>
            <pc:sldMk cId="2128380218" sldId="256"/>
            <ac:spMk id="5" creationId="{E08D4B6A-8113-4DFB-B82E-B60CAC8E0A50}"/>
          </ac:spMkLst>
        </pc:spChg>
        <pc:spChg chg="del">
          <ac:chgData name="植田　鷹勇" userId="S::kcsf_171114@kcsf2014.onmicrosoft.com::89c8360c-7a12-4cad-8166-7f7a58ff4e5a" providerId="AD" clId="Web-{2416E417-018C-44BC-A05C-9DD78741E593}" dt="2019-08-21T06:07:18.776" v="209"/>
          <ac:spMkLst>
            <pc:docMk/>
            <pc:sldMk cId="2128380218" sldId="256"/>
            <ac:spMk id="6" creationId="{9822E561-F97C-4CBB-A9A6-A6BF6317BC84}"/>
          </ac:spMkLst>
        </pc:spChg>
        <pc:spChg chg="del">
          <ac:chgData name="植田　鷹勇" userId="S::kcsf_171114@kcsf2014.onmicrosoft.com::89c8360c-7a12-4cad-8166-7f7a58ff4e5a" providerId="AD" clId="Web-{2416E417-018C-44BC-A05C-9DD78741E593}" dt="2019-08-21T06:07:18.776" v="209"/>
          <ac:spMkLst>
            <pc:docMk/>
            <pc:sldMk cId="2128380218" sldId="256"/>
            <ac:spMk id="7" creationId="{B01B0E58-A5C8-4CDA-A2E0-35DF94E59857}"/>
          </ac:spMkLst>
        </pc:spChg>
      </pc:sldChg>
      <pc:sldChg chg="addSp modSp new mod modClrScheme addAnim modAnim chgLayout">
        <pc:chgData name="植田　鷹勇" userId="S::kcsf_171114@kcsf2014.onmicrosoft.com::89c8360c-7a12-4cad-8166-7f7a58ff4e5a" providerId="AD" clId="Web-{2416E417-018C-44BC-A05C-9DD78741E593}" dt="2019-08-21T06:39:13.203" v="985"/>
        <pc:sldMkLst>
          <pc:docMk/>
          <pc:sldMk cId="2562217259" sldId="257"/>
        </pc:sldMkLst>
        <pc:spChg chg="add mod">
          <ac:chgData name="植田　鷹勇" userId="S::kcsf_171114@kcsf2014.onmicrosoft.com::89c8360c-7a12-4cad-8166-7f7a58ff4e5a" providerId="AD" clId="Web-{2416E417-018C-44BC-A05C-9DD78741E593}" dt="2019-08-21T06:06:16.011" v="129" actId="20577"/>
          <ac:spMkLst>
            <pc:docMk/>
            <pc:sldMk cId="2562217259" sldId="257"/>
            <ac:spMk id="2" creationId="{53CE1D15-80F5-4C62-80BA-0677A068C5CA}"/>
          </ac:spMkLst>
        </pc:spChg>
        <pc:spChg chg="add mod">
          <ac:chgData name="植田　鷹勇" userId="S::kcsf_171114@kcsf2014.onmicrosoft.com::89c8360c-7a12-4cad-8166-7f7a58ff4e5a" providerId="AD" clId="Web-{2416E417-018C-44BC-A05C-9DD78741E593}" dt="2019-08-21T06:38:10.734" v="979" actId="1076"/>
          <ac:spMkLst>
            <pc:docMk/>
            <pc:sldMk cId="2562217259" sldId="257"/>
            <ac:spMk id="3" creationId="{99BFCE05-542E-44DC-96DE-EEFE3DE74426}"/>
          </ac:spMkLst>
        </pc:spChg>
        <pc:spChg chg="add mod">
          <ac:chgData name="植田　鷹勇" userId="S::kcsf_171114@kcsf2014.onmicrosoft.com::89c8360c-7a12-4cad-8166-7f7a58ff4e5a" providerId="AD" clId="Web-{2416E417-018C-44BC-A05C-9DD78741E593}" dt="2019-08-21T06:11:59.338" v="306"/>
          <ac:spMkLst>
            <pc:docMk/>
            <pc:sldMk cId="2562217259" sldId="257"/>
            <ac:spMk id="4" creationId="{8E2A03BC-D3FB-485E-BC54-A24E68175CDC}"/>
          </ac:spMkLst>
        </pc:spChg>
      </pc:sldChg>
      <pc:sldChg chg="addSp modSp new mod modClrScheme addAnim modAnim chgLayout">
        <pc:chgData name="植田　鷹勇" userId="S::kcsf_171114@kcsf2014.onmicrosoft.com::89c8360c-7a12-4cad-8166-7f7a58ff4e5a" providerId="AD" clId="Web-{2416E417-018C-44BC-A05C-9DD78741E593}" dt="2019-08-21T06:41:38.967" v="1007"/>
        <pc:sldMkLst>
          <pc:docMk/>
          <pc:sldMk cId="1115480926" sldId="258"/>
        </pc:sldMkLst>
        <pc:spChg chg="add mod">
          <ac:chgData name="植田　鷹勇" userId="S::kcsf_171114@kcsf2014.onmicrosoft.com::89c8360c-7a12-4cad-8166-7f7a58ff4e5a" providerId="AD" clId="Web-{2416E417-018C-44BC-A05C-9DD78741E593}" dt="2019-08-21T06:15:53.165" v="404" actId="20577"/>
          <ac:spMkLst>
            <pc:docMk/>
            <pc:sldMk cId="1115480926" sldId="258"/>
            <ac:spMk id="2" creationId="{67A70183-5E0C-4E4F-996C-2D18306379D3}"/>
          </ac:spMkLst>
        </pc:spChg>
        <pc:spChg chg="add mod">
          <ac:chgData name="植田　鷹勇" userId="S::kcsf_171114@kcsf2014.onmicrosoft.com::89c8360c-7a12-4cad-8166-7f7a58ff4e5a" providerId="AD" clId="Web-{2416E417-018C-44BC-A05C-9DD78741E593}" dt="2019-08-21T06:17:38.179" v="423"/>
          <ac:spMkLst>
            <pc:docMk/>
            <pc:sldMk cId="1115480926" sldId="258"/>
            <ac:spMk id="3" creationId="{33C86234-CEA9-4B5C-A4C8-2FB984EA3854}"/>
          </ac:spMkLst>
        </pc:spChg>
        <pc:spChg chg="add mod">
          <ac:chgData name="植田　鷹勇" userId="S::kcsf_171114@kcsf2014.onmicrosoft.com::89c8360c-7a12-4cad-8166-7f7a58ff4e5a" providerId="AD" clId="Web-{2416E417-018C-44BC-A05C-9DD78741E593}" dt="2019-08-21T06:39:48.078" v="986" actId="1076"/>
          <ac:spMkLst>
            <pc:docMk/>
            <pc:sldMk cId="1115480926" sldId="258"/>
            <ac:spMk id="4" creationId="{005F3424-31E3-4151-9DEC-56B06BB50039}"/>
          </ac:spMkLst>
        </pc:spChg>
        <pc:spChg chg="add mod">
          <ac:chgData name="植田　鷹勇" userId="S::kcsf_171114@kcsf2014.onmicrosoft.com::89c8360c-7a12-4cad-8166-7f7a58ff4e5a" providerId="AD" clId="Web-{2416E417-018C-44BC-A05C-9DD78741E593}" dt="2019-08-21T06:41:01.405" v="1001" actId="20577"/>
          <ac:spMkLst>
            <pc:docMk/>
            <pc:sldMk cId="1115480926" sldId="258"/>
            <ac:spMk id="5" creationId="{2CB76981-9CDE-4A86-B7D0-DD15D2702118}"/>
          </ac:spMkLst>
        </pc:spChg>
      </pc:sldChg>
      <pc:sldChg chg="addSp modSp new mod modClrScheme modShow chgLayout">
        <pc:chgData name="植田　鷹勇" userId="S::kcsf_171114@kcsf2014.onmicrosoft.com::89c8360c-7a12-4cad-8166-7f7a58ff4e5a" providerId="AD" clId="Web-{2416E417-018C-44BC-A05C-9DD78741E593}" dt="2019-08-21T06:37:18.985" v="976" actId="1076"/>
        <pc:sldMkLst>
          <pc:docMk/>
          <pc:sldMk cId="977010484" sldId="259"/>
        </pc:sldMkLst>
        <pc:spChg chg="add mod">
          <ac:chgData name="植田　鷹勇" userId="S::kcsf_171114@kcsf2014.onmicrosoft.com::89c8360c-7a12-4cad-8166-7f7a58ff4e5a" providerId="AD" clId="Web-{2416E417-018C-44BC-A05C-9DD78741E593}" dt="2019-08-21T06:26:15.161" v="555"/>
          <ac:spMkLst>
            <pc:docMk/>
            <pc:sldMk cId="977010484" sldId="259"/>
            <ac:spMk id="2" creationId="{7662D3ED-A08E-486C-B88C-951D67C27459}"/>
          </ac:spMkLst>
        </pc:spChg>
        <pc:spChg chg="add mod">
          <ac:chgData name="植田　鷹勇" userId="S::kcsf_171114@kcsf2014.onmicrosoft.com::89c8360c-7a12-4cad-8166-7f7a58ff4e5a" providerId="AD" clId="Web-{2416E417-018C-44BC-A05C-9DD78741E593}" dt="2019-08-21T06:27:15.504" v="629" actId="14100"/>
          <ac:spMkLst>
            <pc:docMk/>
            <pc:sldMk cId="977010484" sldId="259"/>
            <ac:spMk id="3" creationId="{685BD7D1-5F40-489E-BB8B-73C296BA31FD}"/>
          </ac:spMkLst>
        </pc:spChg>
        <pc:spChg chg="add mod">
          <ac:chgData name="植田　鷹勇" userId="S::kcsf_171114@kcsf2014.onmicrosoft.com::89c8360c-7a12-4cad-8166-7f7a58ff4e5a" providerId="AD" clId="Web-{2416E417-018C-44BC-A05C-9DD78741E593}" dt="2019-08-21T06:29:01.300" v="677" actId="1076"/>
          <ac:spMkLst>
            <pc:docMk/>
            <pc:sldMk cId="977010484" sldId="259"/>
            <ac:spMk id="4" creationId="{99EE2904-883D-4730-A7EC-BD1B5B01B60B}"/>
          </ac:spMkLst>
        </pc:spChg>
        <pc:spChg chg="add mod">
          <ac:chgData name="植田　鷹勇" userId="S::kcsf_171114@kcsf2014.onmicrosoft.com::89c8360c-7a12-4cad-8166-7f7a58ff4e5a" providerId="AD" clId="Web-{2416E417-018C-44BC-A05C-9DD78741E593}" dt="2019-08-21T06:31:19.065" v="731" actId="1076"/>
          <ac:spMkLst>
            <pc:docMk/>
            <pc:sldMk cId="977010484" sldId="259"/>
            <ac:spMk id="5" creationId="{DA751055-A778-4114-8DEC-4CC100B0A337}"/>
          </ac:spMkLst>
        </pc:spChg>
        <pc:spChg chg="add mod">
          <ac:chgData name="植田　鷹勇" userId="S::kcsf_171114@kcsf2014.onmicrosoft.com::89c8360c-7a12-4cad-8166-7f7a58ff4e5a" providerId="AD" clId="Web-{2416E417-018C-44BC-A05C-9DD78741E593}" dt="2019-08-21T06:30:59.284" v="719" actId="20577"/>
          <ac:spMkLst>
            <pc:docMk/>
            <pc:sldMk cId="977010484" sldId="259"/>
            <ac:spMk id="6" creationId="{FC8E12E5-84A4-4472-8F0B-EDA50AF99F2A}"/>
          </ac:spMkLst>
        </pc:spChg>
        <pc:spChg chg="add mod">
          <ac:chgData name="植田　鷹勇" userId="S::kcsf_171114@kcsf2014.onmicrosoft.com::89c8360c-7a12-4cad-8166-7f7a58ff4e5a" providerId="AD" clId="Web-{2416E417-018C-44BC-A05C-9DD78741E593}" dt="2019-08-21T06:37:01.735" v="952" actId="20577"/>
          <ac:spMkLst>
            <pc:docMk/>
            <pc:sldMk cId="977010484" sldId="259"/>
            <ac:spMk id="7" creationId="{2E2FC366-137A-4479-BC19-AD9CD614D0EE}"/>
          </ac:spMkLst>
        </pc:spChg>
        <pc:spChg chg="add mod">
          <ac:chgData name="植田　鷹勇" userId="S::kcsf_171114@kcsf2014.onmicrosoft.com::89c8360c-7a12-4cad-8166-7f7a58ff4e5a" providerId="AD" clId="Web-{2416E417-018C-44BC-A05C-9DD78741E593}" dt="2019-08-21T06:37:14.313" v="973" actId="20577"/>
          <ac:spMkLst>
            <pc:docMk/>
            <pc:sldMk cId="977010484" sldId="259"/>
            <ac:spMk id="8" creationId="{FFCEA0CE-B51C-474C-89B9-B707167640B2}"/>
          </ac:spMkLst>
        </pc:spChg>
        <pc:spChg chg="add mod">
          <ac:chgData name="植田　鷹勇" userId="S::kcsf_171114@kcsf2014.onmicrosoft.com::89c8360c-7a12-4cad-8166-7f7a58ff4e5a" providerId="AD" clId="Web-{2416E417-018C-44BC-A05C-9DD78741E593}" dt="2019-08-21T06:37:18.985" v="976" actId="1076"/>
          <ac:spMkLst>
            <pc:docMk/>
            <pc:sldMk cId="977010484" sldId="259"/>
            <ac:spMk id="9" creationId="{C1E38B00-A305-4F86-849C-D7904B0BD8AD}"/>
          </ac:spMkLst>
        </pc:spChg>
      </pc:sldChg>
      <pc:sldChg chg="addSp modSp new">
        <pc:chgData name="植田　鷹勇" userId="S::kcsf_171114@kcsf2014.onmicrosoft.com::89c8360c-7a12-4cad-8166-7f7a58ff4e5a" providerId="AD" clId="Web-{2416E417-018C-44BC-A05C-9DD78741E593}" dt="2019-08-21T06:45:33.482" v="1117" actId="1076"/>
        <pc:sldMkLst>
          <pc:docMk/>
          <pc:sldMk cId="2450197451" sldId="260"/>
        </pc:sldMkLst>
        <pc:spChg chg="add mod">
          <ac:chgData name="植田　鷹勇" userId="S::kcsf_171114@kcsf2014.onmicrosoft.com::89c8360c-7a12-4cad-8166-7f7a58ff4e5a" providerId="AD" clId="Web-{2416E417-018C-44BC-A05C-9DD78741E593}" dt="2019-08-21T06:44:02.342" v="1070" actId="14100"/>
          <ac:spMkLst>
            <pc:docMk/>
            <pc:sldMk cId="2450197451" sldId="260"/>
            <ac:spMk id="2" creationId="{B93969C9-3981-4B1B-A9AF-B10F1F29C653}"/>
          </ac:spMkLst>
        </pc:spChg>
        <pc:spChg chg="add mod">
          <ac:chgData name="植田　鷹勇" userId="S::kcsf_171114@kcsf2014.onmicrosoft.com::89c8360c-7a12-4cad-8166-7f7a58ff4e5a" providerId="AD" clId="Web-{2416E417-018C-44BC-A05C-9DD78741E593}" dt="2019-08-21T06:45:05.544" v="1109" actId="20577"/>
          <ac:spMkLst>
            <pc:docMk/>
            <pc:sldMk cId="2450197451" sldId="260"/>
            <ac:spMk id="3" creationId="{9FDAE1FB-D09D-406B-9E20-A2E908EA842A}"/>
          </ac:spMkLst>
        </pc:spChg>
        <pc:spChg chg="add mod">
          <ac:chgData name="植田　鷹勇" userId="S::kcsf_171114@kcsf2014.onmicrosoft.com::89c8360c-7a12-4cad-8166-7f7a58ff4e5a" providerId="AD" clId="Web-{2416E417-018C-44BC-A05C-9DD78741E593}" dt="2019-08-21T06:45:33.482" v="1117" actId="1076"/>
          <ac:spMkLst>
            <pc:docMk/>
            <pc:sldMk cId="2450197451" sldId="260"/>
            <ac:spMk id="4" creationId="{A0DCF876-7C82-4056-8AE9-E243B8D3F60C}"/>
          </ac:spMkLst>
        </pc:spChg>
      </pc:sldChg>
      <pc:sldChg chg="addSp modSp new mod modShow">
        <pc:chgData name="植田　鷹勇" userId="S::kcsf_171114@kcsf2014.onmicrosoft.com::89c8360c-7a12-4cad-8166-7f7a58ff4e5a" providerId="AD" clId="Web-{2416E417-018C-44BC-A05C-9DD78741E593}" dt="2019-08-21T06:52:15.557" v="1280" actId="20577"/>
        <pc:sldMkLst>
          <pc:docMk/>
          <pc:sldMk cId="4118812368" sldId="261"/>
        </pc:sldMkLst>
        <pc:spChg chg="add mod">
          <ac:chgData name="植田　鷹勇" userId="S::kcsf_171114@kcsf2014.onmicrosoft.com::89c8360c-7a12-4cad-8166-7f7a58ff4e5a" providerId="AD" clId="Web-{2416E417-018C-44BC-A05C-9DD78741E593}" dt="2019-08-21T06:50:46.698" v="1228"/>
          <ac:spMkLst>
            <pc:docMk/>
            <pc:sldMk cId="4118812368" sldId="261"/>
            <ac:spMk id="2" creationId="{4384B8D1-2BBD-4043-B129-E1FCE7A8EC9B}"/>
          </ac:spMkLst>
        </pc:spChg>
        <pc:spChg chg="add mod">
          <ac:chgData name="植田　鷹勇" userId="S::kcsf_171114@kcsf2014.onmicrosoft.com::89c8360c-7a12-4cad-8166-7f7a58ff4e5a" providerId="AD" clId="Web-{2416E417-018C-44BC-A05C-9DD78741E593}" dt="2019-08-21T06:51:00.151" v="1234" actId="1076"/>
          <ac:spMkLst>
            <pc:docMk/>
            <pc:sldMk cId="4118812368" sldId="261"/>
            <ac:spMk id="3" creationId="{DF89AA29-D48F-44DF-B7B2-345BC7DEA5A8}"/>
          </ac:spMkLst>
        </pc:spChg>
        <pc:spChg chg="add mod">
          <ac:chgData name="植田　鷹勇" userId="S::kcsf_171114@kcsf2014.onmicrosoft.com::89c8360c-7a12-4cad-8166-7f7a58ff4e5a" providerId="AD" clId="Web-{2416E417-018C-44BC-A05C-9DD78741E593}" dt="2019-08-21T06:52:15.557" v="1280" actId="20577"/>
          <ac:spMkLst>
            <pc:docMk/>
            <pc:sldMk cId="4118812368" sldId="261"/>
            <ac:spMk id="4" creationId="{0BA7F6ED-373D-4FFA-A0A6-FD18399F5CB8}"/>
          </ac:spMkLst>
        </pc:spChg>
      </pc:sldChg>
      <pc:sldMasterChg chg="del delSldLayout">
        <pc:chgData name="植田　鷹勇" userId="S::kcsf_171114@kcsf2014.onmicrosoft.com::89c8360c-7a12-4cad-8166-7f7a58ff4e5a" providerId="AD" clId="Web-{2416E417-018C-44BC-A05C-9DD78741E593}" dt="2019-08-21T06:07:18.776" v="209"/>
        <pc:sldMasterMkLst>
          <pc:docMk/>
          <pc:sldMasterMk cId="3275284711" sldId="2147483660"/>
        </pc:sldMasterMkLst>
        <pc:sldLayoutChg chg="del">
          <pc:chgData name="植田　鷹勇" userId="S::kcsf_171114@kcsf2014.onmicrosoft.com::89c8360c-7a12-4cad-8166-7f7a58ff4e5a" providerId="AD" clId="Web-{2416E417-018C-44BC-A05C-9DD78741E593}" dt="2019-08-21T06:07:18.776" v="209"/>
          <pc:sldLayoutMkLst>
            <pc:docMk/>
            <pc:sldMasterMk cId="3275284711" sldId="2147483660"/>
            <pc:sldLayoutMk cId="738327588" sldId="2147483661"/>
          </pc:sldLayoutMkLst>
        </pc:sldLayoutChg>
        <pc:sldLayoutChg chg="del">
          <pc:chgData name="植田　鷹勇" userId="S::kcsf_171114@kcsf2014.onmicrosoft.com::89c8360c-7a12-4cad-8166-7f7a58ff4e5a" providerId="AD" clId="Web-{2416E417-018C-44BC-A05C-9DD78741E593}" dt="2019-08-21T06:07:18.776" v="209"/>
          <pc:sldLayoutMkLst>
            <pc:docMk/>
            <pc:sldMasterMk cId="3275284711" sldId="2147483660"/>
            <pc:sldLayoutMk cId="2428112640" sldId="2147483662"/>
          </pc:sldLayoutMkLst>
        </pc:sldLayoutChg>
        <pc:sldLayoutChg chg="del">
          <pc:chgData name="植田　鷹勇" userId="S::kcsf_171114@kcsf2014.onmicrosoft.com::89c8360c-7a12-4cad-8166-7f7a58ff4e5a" providerId="AD" clId="Web-{2416E417-018C-44BC-A05C-9DD78741E593}" dt="2019-08-21T06:07:18.776" v="209"/>
          <pc:sldLayoutMkLst>
            <pc:docMk/>
            <pc:sldMasterMk cId="3275284711" sldId="2147483660"/>
            <pc:sldLayoutMk cId="3914105236" sldId="2147483663"/>
          </pc:sldLayoutMkLst>
        </pc:sldLayoutChg>
        <pc:sldLayoutChg chg="del">
          <pc:chgData name="植田　鷹勇" userId="S::kcsf_171114@kcsf2014.onmicrosoft.com::89c8360c-7a12-4cad-8166-7f7a58ff4e5a" providerId="AD" clId="Web-{2416E417-018C-44BC-A05C-9DD78741E593}" dt="2019-08-21T06:07:18.776" v="209"/>
          <pc:sldLayoutMkLst>
            <pc:docMk/>
            <pc:sldMasterMk cId="3275284711" sldId="2147483660"/>
            <pc:sldLayoutMk cId="2445717724" sldId="2147483664"/>
          </pc:sldLayoutMkLst>
        </pc:sldLayoutChg>
        <pc:sldLayoutChg chg="del">
          <pc:chgData name="植田　鷹勇" userId="S::kcsf_171114@kcsf2014.onmicrosoft.com::89c8360c-7a12-4cad-8166-7f7a58ff4e5a" providerId="AD" clId="Web-{2416E417-018C-44BC-A05C-9DD78741E593}" dt="2019-08-21T06:07:18.776" v="209"/>
          <pc:sldLayoutMkLst>
            <pc:docMk/>
            <pc:sldMasterMk cId="3275284711" sldId="2147483660"/>
            <pc:sldLayoutMk cId="545731833" sldId="2147483665"/>
          </pc:sldLayoutMkLst>
        </pc:sldLayoutChg>
        <pc:sldLayoutChg chg="del">
          <pc:chgData name="植田　鷹勇" userId="S::kcsf_171114@kcsf2014.onmicrosoft.com::89c8360c-7a12-4cad-8166-7f7a58ff4e5a" providerId="AD" clId="Web-{2416E417-018C-44BC-A05C-9DD78741E593}" dt="2019-08-21T06:07:18.776" v="209"/>
          <pc:sldLayoutMkLst>
            <pc:docMk/>
            <pc:sldMasterMk cId="3275284711" sldId="2147483660"/>
            <pc:sldLayoutMk cId="1037505805" sldId="2147483666"/>
          </pc:sldLayoutMkLst>
        </pc:sldLayoutChg>
        <pc:sldLayoutChg chg="del">
          <pc:chgData name="植田　鷹勇" userId="S::kcsf_171114@kcsf2014.onmicrosoft.com::89c8360c-7a12-4cad-8166-7f7a58ff4e5a" providerId="AD" clId="Web-{2416E417-018C-44BC-A05C-9DD78741E593}" dt="2019-08-21T06:07:18.776" v="209"/>
          <pc:sldLayoutMkLst>
            <pc:docMk/>
            <pc:sldMasterMk cId="3275284711" sldId="2147483660"/>
            <pc:sldLayoutMk cId="3827387180" sldId="2147483667"/>
          </pc:sldLayoutMkLst>
        </pc:sldLayoutChg>
        <pc:sldLayoutChg chg="del">
          <pc:chgData name="植田　鷹勇" userId="S::kcsf_171114@kcsf2014.onmicrosoft.com::89c8360c-7a12-4cad-8166-7f7a58ff4e5a" providerId="AD" clId="Web-{2416E417-018C-44BC-A05C-9DD78741E593}" dt="2019-08-21T06:07:18.776" v="209"/>
          <pc:sldLayoutMkLst>
            <pc:docMk/>
            <pc:sldMasterMk cId="3275284711" sldId="2147483660"/>
            <pc:sldLayoutMk cId="770067215" sldId="2147483668"/>
          </pc:sldLayoutMkLst>
        </pc:sldLayoutChg>
        <pc:sldLayoutChg chg="del">
          <pc:chgData name="植田　鷹勇" userId="S::kcsf_171114@kcsf2014.onmicrosoft.com::89c8360c-7a12-4cad-8166-7f7a58ff4e5a" providerId="AD" clId="Web-{2416E417-018C-44BC-A05C-9DD78741E593}" dt="2019-08-21T06:07:18.776" v="209"/>
          <pc:sldLayoutMkLst>
            <pc:docMk/>
            <pc:sldMasterMk cId="3275284711" sldId="2147483660"/>
            <pc:sldLayoutMk cId="667194965" sldId="2147483669"/>
          </pc:sldLayoutMkLst>
        </pc:sldLayoutChg>
        <pc:sldLayoutChg chg="del">
          <pc:chgData name="植田　鷹勇" userId="S::kcsf_171114@kcsf2014.onmicrosoft.com::89c8360c-7a12-4cad-8166-7f7a58ff4e5a" providerId="AD" clId="Web-{2416E417-018C-44BC-A05C-9DD78741E593}" dt="2019-08-21T06:07:18.776" v="209"/>
          <pc:sldLayoutMkLst>
            <pc:docMk/>
            <pc:sldMasterMk cId="3275284711" sldId="2147483660"/>
            <pc:sldLayoutMk cId="3247435" sldId="2147483670"/>
          </pc:sldLayoutMkLst>
        </pc:sldLayoutChg>
        <pc:sldLayoutChg chg="del">
          <pc:chgData name="植田　鷹勇" userId="S::kcsf_171114@kcsf2014.onmicrosoft.com::89c8360c-7a12-4cad-8166-7f7a58ff4e5a" providerId="AD" clId="Web-{2416E417-018C-44BC-A05C-9DD78741E593}" dt="2019-08-21T06:07:18.776" v="209"/>
          <pc:sldLayoutMkLst>
            <pc:docMk/>
            <pc:sldMasterMk cId="3275284711" sldId="2147483660"/>
            <pc:sldLayoutMk cId="1326055598" sldId="2147483671"/>
          </pc:sldLayoutMkLst>
        </pc:sldLayoutChg>
      </pc:sldMasterChg>
      <pc:sldMasterChg chg="add del addSldLayout delSldLayout modSldLayout">
        <pc:chgData name="植田　鷹勇" userId="S::kcsf_171114@kcsf2014.onmicrosoft.com::89c8360c-7a12-4cad-8166-7f7a58ff4e5a" providerId="AD" clId="Web-{2416E417-018C-44BC-A05C-9DD78741E593}" dt="2019-08-21T06:07:24.589" v="210"/>
        <pc:sldMasterMkLst>
          <pc:docMk/>
          <pc:sldMasterMk cId="749103675" sldId="2147483672"/>
        </pc:sldMasterMkLst>
        <pc:sldLayoutChg chg="add del mod replId">
          <pc:chgData name="植田　鷹勇" userId="S::kcsf_171114@kcsf2014.onmicrosoft.com::89c8360c-7a12-4cad-8166-7f7a58ff4e5a" providerId="AD" clId="Web-{2416E417-018C-44BC-A05C-9DD78741E593}" dt="2019-08-21T06:07:24.589" v="210"/>
          <pc:sldLayoutMkLst>
            <pc:docMk/>
            <pc:sldMasterMk cId="749103675" sldId="2147483672"/>
            <pc:sldLayoutMk cId="3581624004" sldId="2147483673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07:24.589" v="210"/>
          <pc:sldLayoutMkLst>
            <pc:docMk/>
            <pc:sldMasterMk cId="749103675" sldId="2147483672"/>
            <pc:sldLayoutMk cId="3330779895" sldId="2147483674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07:24.589" v="210"/>
          <pc:sldLayoutMkLst>
            <pc:docMk/>
            <pc:sldMasterMk cId="749103675" sldId="2147483672"/>
            <pc:sldLayoutMk cId="3825836254" sldId="2147483675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07:24.589" v="210"/>
          <pc:sldLayoutMkLst>
            <pc:docMk/>
            <pc:sldMasterMk cId="749103675" sldId="2147483672"/>
            <pc:sldLayoutMk cId="2414861328" sldId="2147483676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07:24.589" v="210"/>
          <pc:sldLayoutMkLst>
            <pc:docMk/>
            <pc:sldMasterMk cId="749103675" sldId="2147483672"/>
            <pc:sldLayoutMk cId="3590525602" sldId="2147483677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07:24.589" v="210"/>
          <pc:sldLayoutMkLst>
            <pc:docMk/>
            <pc:sldMasterMk cId="749103675" sldId="2147483672"/>
            <pc:sldLayoutMk cId="3160391835" sldId="2147483678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07:24.589" v="210"/>
          <pc:sldLayoutMkLst>
            <pc:docMk/>
            <pc:sldMasterMk cId="749103675" sldId="2147483672"/>
            <pc:sldLayoutMk cId="591026757" sldId="2147483679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07:24.589" v="210"/>
          <pc:sldLayoutMkLst>
            <pc:docMk/>
            <pc:sldMasterMk cId="749103675" sldId="2147483672"/>
            <pc:sldLayoutMk cId="2326747803" sldId="2147483680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07:24.589" v="210"/>
          <pc:sldLayoutMkLst>
            <pc:docMk/>
            <pc:sldMasterMk cId="749103675" sldId="2147483672"/>
            <pc:sldLayoutMk cId="1752180275" sldId="2147483681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07:24.589" v="210"/>
          <pc:sldLayoutMkLst>
            <pc:docMk/>
            <pc:sldMasterMk cId="749103675" sldId="2147483672"/>
            <pc:sldLayoutMk cId="3875132590" sldId="2147483682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07:24.589" v="210"/>
          <pc:sldLayoutMkLst>
            <pc:docMk/>
            <pc:sldMasterMk cId="749103675" sldId="2147483672"/>
            <pc:sldLayoutMk cId="3264508572" sldId="2147483683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07:24.589" v="210"/>
          <pc:sldLayoutMkLst>
            <pc:docMk/>
            <pc:sldMasterMk cId="749103675" sldId="2147483672"/>
            <pc:sldLayoutMk cId="3004529027" sldId="2147483684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07:24.589" v="210"/>
          <pc:sldLayoutMkLst>
            <pc:docMk/>
            <pc:sldMasterMk cId="749103675" sldId="2147483672"/>
            <pc:sldLayoutMk cId="3206900133" sldId="2147483685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07:24.589" v="210"/>
          <pc:sldLayoutMkLst>
            <pc:docMk/>
            <pc:sldMasterMk cId="749103675" sldId="2147483672"/>
            <pc:sldLayoutMk cId="1009385677" sldId="2147483686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07:24.589" v="210"/>
          <pc:sldLayoutMkLst>
            <pc:docMk/>
            <pc:sldMasterMk cId="749103675" sldId="2147483672"/>
            <pc:sldLayoutMk cId="3890082826" sldId="2147483687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07:24.589" v="210"/>
          <pc:sldLayoutMkLst>
            <pc:docMk/>
            <pc:sldMasterMk cId="749103675" sldId="2147483672"/>
            <pc:sldLayoutMk cId="2136894158" sldId="2147483688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07:24.589" v="210"/>
          <pc:sldLayoutMkLst>
            <pc:docMk/>
            <pc:sldMasterMk cId="749103675" sldId="2147483672"/>
            <pc:sldLayoutMk cId="246129466" sldId="2147483689"/>
          </pc:sldLayoutMkLst>
        </pc:sldLayoutChg>
      </pc:sldMasterChg>
      <pc:sldMasterChg chg="add del addSldLayout delSldLayout modSldLayout">
        <pc:chgData name="植田　鷹勇" userId="S::kcsf_171114@kcsf2014.onmicrosoft.com::89c8360c-7a12-4cad-8166-7f7a58ff4e5a" providerId="AD" clId="Web-{2416E417-018C-44BC-A05C-9DD78741E593}" dt="2019-08-21T06:07:33.151" v="211"/>
        <pc:sldMasterMkLst>
          <pc:docMk/>
          <pc:sldMasterMk cId="3931449159" sldId="2147483690"/>
        </pc:sldMasterMkLst>
        <pc:sldLayoutChg chg="add del mod replId">
          <pc:chgData name="植田　鷹勇" userId="S::kcsf_171114@kcsf2014.onmicrosoft.com::89c8360c-7a12-4cad-8166-7f7a58ff4e5a" providerId="AD" clId="Web-{2416E417-018C-44BC-A05C-9DD78741E593}" dt="2019-08-21T06:07:33.151" v="211"/>
          <pc:sldLayoutMkLst>
            <pc:docMk/>
            <pc:sldMasterMk cId="3931449159" sldId="2147483690"/>
            <pc:sldLayoutMk cId="610816229" sldId="2147483691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07:33.151" v="211"/>
          <pc:sldLayoutMkLst>
            <pc:docMk/>
            <pc:sldMasterMk cId="3931449159" sldId="2147483690"/>
            <pc:sldLayoutMk cId="2062068551" sldId="2147483692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07:33.151" v="211"/>
          <pc:sldLayoutMkLst>
            <pc:docMk/>
            <pc:sldMasterMk cId="3931449159" sldId="2147483690"/>
            <pc:sldLayoutMk cId="3373947708" sldId="2147483693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07:33.151" v="211"/>
          <pc:sldLayoutMkLst>
            <pc:docMk/>
            <pc:sldMasterMk cId="3931449159" sldId="2147483690"/>
            <pc:sldLayoutMk cId="2698973199" sldId="2147483694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07:33.151" v="211"/>
          <pc:sldLayoutMkLst>
            <pc:docMk/>
            <pc:sldMasterMk cId="3931449159" sldId="2147483690"/>
            <pc:sldLayoutMk cId="2081117773" sldId="2147483695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07:33.151" v="211"/>
          <pc:sldLayoutMkLst>
            <pc:docMk/>
            <pc:sldMasterMk cId="3931449159" sldId="2147483690"/>
            <pc:sldLayoutMk cId="1655042257" sldId="2147483696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07:33.151" v="211"/>
          <pc:sldLayoutMkLst>
            <pc:docMk/>
            <pc:sldMasterMk cId="3931449159" sldId="2147483690"/>
            <pc:sldLayoutMk cId="2494843561" sldId="2147483697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07:33.151" v="211"/>
          <pc:sldLayoutMkLst>
            <pc:docMk/>
            <pc:sldMasterMk cId="3931449159" sldId="2147483690"/>
            <pc:sldLayoutMk cId="1957082490" sldId="2147483698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07:33.151" v="211"/>
          <pc:sldLayoutMkLst>
            <pc:docMk/>
            <pc:sldMasterMk cId="3931449159" sldId="2147483690"/>
            <pc:sldLayoutMk cId="751635610" sldId="2147483699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07:33.151" v="211"/>
          <pc:sldLayoutMkLst>
            <pc:docMk/>
            <pc:sldMasterMk cId="3931449159" sldId="2147483690"/>
            <pc:sldLayoutMk cId="499990065" sldId="2147483700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07:33.151" v="211"/>
          <pc:sldLayoutMkLst>
            <pc:docMk/>
            <pc:sldMasterMk cId="3931449159" sldId="2147483690"/>
            <pc:sldLayoutMk cId="2250981567" sldId="2147483701"/>
          </pc:sldLayoutMkLst>
        </pc:sldLayoutChg>
      </pc:sldMasterChg>
      <pc:sldMasterChg chg="add del addSldLayout delSldLayout modSldLayout">
        <pc:chgData name="植田　鷹勇" userId="S::kcsf_171114@kcsf2014.onmicrosoft.com::89c8360c-7a12-4cad-8166-7f7a58ff4e5a" providerId="AD" clId="Web-{2416E417-018C-44BC-A05C-9DD78741E593}" dt="2019-08-21T06:07:41.089" v="212"/>
        <pc:sldMasterMkLst>
          <pc:docMk/>
          <pc:sldMasterMk cId="2361449987" sldId="2147483702"/>
        </pc:sldMasterMkLst>
        <pc:sldLayoutChg chg="add del mod replId">
          <pc:chgData name="植田　鷹勇" userId="S::kcsf_171114@kcsf2014.onmicrosoft.com::89c8360c-7a12-4cad-8166-7f7a58ff4e5a" providerId="AD" clId="Web-{2416E417-018C-44BC-A05C-9DD78741E593}" dt="2019-08-21T06:07:41.089" v="212"/>
          <pc:sldLayoutMkLst>
            <pc:docMk/>
            <pc:sldMasterMk cId="2361449987" sldId="2147483702"/>
            <pc:sldLayoutMk cId="3560258282" sldId="2147483703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07:41.089" v="212"/>
          <pc:sldLayoutMkLst>
            <pc:docMk/>
            <pc:sldMasterMk cId="2361449987" sldId="2147483702"/>
            <pc:sldLayoutMk cId="649085444" sldId="2147483704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07:41.089" v="212"/>
          <pc:sldLayoutMkLst>
            <pc:docMk/>
            <pc:sldMasterMk cId="2361449987" sldId="2147483702"/>
            <pc:sldLayoutMk cId="564821750" sldId="2147483705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07:41.089" v="212"/>
          <pc:sldLayoutMkLst>
            <pc:docMk/>
            <pc:sldMasterMk cId="2361449987" sldId="2147483702"/>
            <pc:sldLayoutMk cId="1036150586" sldId="2147483706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07:41.089" v="212"/>
          <pc:sldLayoutMkLst>
            <pc:docMk/>
            <pc:sldMasterMk cId="2361449987" sldId="2147483702"/>
            <pc:sldLayoutMk cId="2623926105" sldId="2147483707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07:41.089" v="212"/>
          <pc:sldLayoutMkLst>
            <pc:docMk/>
            <pc:sldMasterMk cId="2361449987" sldId="2147483702"/>
            <pc:sldLayoutMk cId="2206101114" sldId="2147483708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07:41.089" v="212"/>
          <pc:sldLayoutMkLst>
            <pc:docMk/>
            <pc:sldMasterMk cId="2361449987" sldId="2147483702"/>
            <pc:sldLayoutMk cId="2959565501" sldId="2147483709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07:41.089" v="212"/>
          <pc:sldLayoutMkLst>
            <pc:docMk/>
            <pc:sldMasterMk cId="2361449987" sldId="2147483702"/>
            <pc:sldLayoutMk cId="1506061690" sldId="2147483710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07:41.089" v="212"/>
          <pc:sldLayoutMkLst>
            <pc:docMk/>
            <pc:sldMasterMk cId="2361449987" sldId="2147483702"/>
            <pc:sldLayoutMk cId="3322640315" sldId="2147483711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07:41.089" v="212"/>
          <pc:sldLayoutMkLst>
            <pc:docMk/>
            <pc:sldMasterMk cId="2361449987" sldId="2147483702"/>
            <pc:sldLayoutMk cId="3334665245" sldId="2147483712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07:41.089" v="212"/>
          <pc:sldLayoutMkLst>
            <pc:docMk/>
            <pc:sldMasterMk cId="2361449987" sldId="2147483702"/>
            <pc:sldLayoutMk cId="3072684026" sldId="2147483713"/>
          </pc:sldLayoutMkLst>
        </pc:sldLayoutChg>
      </pc:sldMasterChg>
      <pc:sldMasterChg chg="add del addSldLayout delSldLayout modSldLayout">
        <pc:chgData name="植田　鷹勇" userId="S::kcsf_171114@kcsf2014.onmicrosoft.com::89c8360c-7a12-4cad-8166-7f7a58ff4e5a" providerId="AD" clId="Web-{2416E417-018C-44BC-A05C-9DD78741E593}" dt="2019-08-21T06:21:18.194" v="509"/>
        <pc:sldMasterMkLst>
          <pc:docMk/>
          <pc:sldMasterMk cId="2971864012" sldId="2147483714"/>
        </pc:sldMasterMkLst>
        <pc:sldLayoutChg chg="add del mod replId">
          <pc:chgData name="植田　鷹勇" userId="S::kcsf_171114@kcsf2014.onmicrosoft.com::89c8360c-7a12-4cad-8166-7f7a58ff4e5a" providerId="AD" clId="Web-{2416E417-018C-44BC-A05C-9DD78741E593}" dt="2019-08-21T06:21:18.194" v="509"/>
          <pc:sldLayoutMkLst>
            <pc:docMk/>
            <pc:sldMasterMk cId="2971864012" sldId="2147483714"/>
            <pc:sldLayoutMk cId="1822685015" sldId="2147483715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21:18.194" v="509"/>
          <pc:sldLayoutMkLst>
            <pc:docMk/>
            <pc:sldMasterMk cId="2971864012" sldId="2147483714"/>
            <pc:sldLayoutMk cId="4148994851" sldId="2147483716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21:18.194" v="509"/>
          <pc:sldLayoutMkLst>
            <pc:docMk/>
            <pc:sldMasterMk cId="2971864012" sldId="2147483714"/>
            <pc:sldLayoutMk cId="2032264405" sldId="2147483717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21:18.194" v="509"/>
          <pc:sldLayoutMkLst>
            <pc:docMk/>
            <pc:sldMasterMk cId="2971864012" sldId="2147483714"/>
            <pc:sldLayoutMk cId="1171643739" sldId="2147483718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21:18.194" v="509"/>
          <pc:sldLayoutMkLst>
            <pc:docMk/>
            <pc:sldMasterMk cId="2971864012" sldId="2147483714"/>
            <pc:sldLayoutMk cId="3207186748" sldId="2147483719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21:18.194" v="509"/>
          <pc:sldLayoutMkLst>
            <pc:docMk/>
            <pc:sldMasterMk cId="2971864012" sldId="2147483714"/>
            <pc:sldLayoutMk cId="3088436930" sldId="2147483720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21:18.194" v="509"/>
          <pc:sldLayoutMkLst>
            <pc:docMk/>
            <pc:sldMasterMk cId="2971864012" sldId="2147483714"/>
            <pc:sldLayoutMk cId="3284008397" sldId="2147483721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21:18.194" v="509"/>
          <pc:sldLayoutMkLst>
            <pc:docMk/>
            <pc:sldMasterMk cId="2971864012" sldId="2147483714"/>
            <pc:sldLayoutMk cId="2652496082" sldId="2147483722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21:18.194" v="509"/>
          <pc:sldLayoutMkLst>
            <pc:docMk/>
            <pc:sldMasterMk cId="2971864012" sldId="2147483714"/>
            <pc:sldLayoutMk cId="3122301856" sldId="2147483723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21:18.194" v="509"/>
          <pc:sldLayoutMkLst>
            <pc:docMk/>
            <pc:sldMasterMk cId="2971864012" sldId="2147483714"/>
            <pc:sldLayoutMk cId="1387772666" sldId="2147483724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21:18.194" v="509"/>
          <pc:sldLayoutMkLst>
            <pc:docMk/>
            <pc:sldMasterMk cId="2971864012" sldId="2147483714"/>
            <pc:sldLayoutMk cId="1499697853" sldId="2147483725"/>
          </pc:sldLayoutMkLst>
        </pc:sldLayoutChg>
      </pc:sldMasterChg>
      <pc:sldMasterChg chg="add del addSldLayout delSldLayout modSldLayout">
        <pc:chgData name="植田　鷹勇" userId="S::kcsf_171114@kcsf2014.onmicrosoft.com::89c8360c-7a12-4cad-8166-7f7a58ff4e5a" providerId="AD" clId="Web-{2416E417-018C-44BC-A05C-9DD78741E593}" dt="2019-08-21T06:21:30.585" v="510"/>
        <pc:sldMasterMkLst>
          <pc:docMk/>
          <pc:sldMasterMk cId="59266896" sldId="2147483726"/>
        </pc:sldMasterMkLst>
        <pc:sldLayoutChg chg="add del mod replId">
          <pc:chgData name="植田　鷹勇" userId="S::kcsf_171114@kcsf2014.onmicrosoft.com::89c8360c-7a12-4cad-8166-7f7a58ff4e5a" providerId="AD" clId="Web-{2416E417-018C-44BC-A05C-9DD78741E593}" dt="2019-08-21T06:21:30.585" v="510"/>
          <pc:sldLayoutMkLst>
            <pc:docMk/>
            <pc:sldMasterMk cId="59266896" sldId="2147483726"/>
            <pc:sldLayoutMk cId="3721107333" sldId="2147483727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21:30.585" v="510"/>
          <pc:sldLayoutMkLst>
            <pc:docMk/>
            <pc:sldMasterMk cId="59266896" sldId="2147483726"/>
            <pc:sldLayoutMk cId="1261332204" sldId="2147483728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21:30.585" v="510"/>
          <pc:sldLayoutMkLst>
            <pc:docMk/>
            <pc:sldMasterMk cId="59266896" sldId="2147483726"/>
            <pc:sldLayoutMk cId="1005315979" sldId="2147483729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21:30.585" v="510"/>
          <pc:sldLayoutMkLst>
            <pc:docMk/>
            <pc:sldMasterMk cId="59266896" sldId="2147483726"/>
            <pc:sldLayoutMk cId="577958604" sldId="2147483730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21:30.585" v="510"/>
          <pc:sldLayoutMkLst>
            <pc:docMk/>
            <pc:sldMasterMk cId="59266896" sldId="2147483726"/>
            <pc:sldLayoutMk cId="1146155863" sldId="2147483731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21:30.585" v="510"/>
          <pc:sldLayoutMkLst>
            <pc:docMk/>
            <pc:sldMasterMk cId="59266896" sldId="2147483726"/>
            <pc:sldLayoutMk cId="3886857305" sldId="2147483732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21:30.585" v="510"/>
          <pc:sldLayoutMkLst>
            <pc:docMk/>
            <pc:sldMasterMk cId="59266896" sldId="2147483726"/>
            <pc:sldLayoutMk cId="2297956934" sldId="2147483733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21:30.585" v="510"/>
          <pc:sldLayoutMkLst>
            <pc:docMk/>
            <pc:sldMasterMk cId="59266896" sldId="2147483726"/>
            <pc:sldLayoutMk cId="2389708745" sldId="2147483734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21:30.585" v="510"/>
          <pc:sldLayoutMkLst>
            <pc:docMk/>
            <pc:sldMasterMk cId="59266896" sldId="2147483726"/>
            <pc:sldLayoutMk cId="166560599" sldId="2147483735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21:30.585" v="510"/>
          <pc:sldLayoutMkLst>
            <pc:docMk/>
            <pc:sldMasterMk cId="59266896" sldId="2147483726"/>
            <pc:sldLayoutMk cId="3757548346" sldId="2147483736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21:30.585" v="510"/>
          <pc:sldLayoutMkLst>
            <pc:docMk/>
            <pc:sldMasterMk cId="59266896" sldId="2147483726"/>
            <pc:sldLayoutMk cId="2565687660" sldId="2147483737"/>
          </pc:sldLayoutMkLst>
        </pc:sldLayoutChg>
      </pc:sldMasterChg>
      <pc:sldMasterChg chg="add del addSldLayout delSldLayout modSldLayout">
        <pc:chgData name="植田　鷹勇" userId="S::kcsf_171114@kcsf2014.onmicrosoft.com::89c8360c-7a12-4cad-8166-7f7a58ff4e5a" providerId="AD" clId="Web-{2416E417-018C-44BC-A05C-9DD78741E593}" dt="2019-08-21T06:21:32.928" v="511"/>
        <pc:sldMasterMkLst>
          <pc:docMk/>
          <pc:sldMasterMk cId="4199934274" sldId="2147483738"/>
        </pc:sldMasterMkLst>
        <pc:sldLayoutChg chg="add del mod replId">
          <pc:chgData name="植田　鷹勇" userId="S::kcsf_171114@kcsf2014.onmicrosoft.com::89c8360c-7a12-4cad-8166-7f7a58ff4e5a" providerId="AD" clId="Web-{2416E417-018C-44BC-A05C-9DD78741E593}" dt="2019-08-21T06:21:32.928" v="511"/>
          <pc:sldLayoutMkLst>
            <pc:docMk/>
            <pc:sldMasterMk cId="4199934274" sldId="2147483738"/>
            <pc:sldLayoutMk cId="2610400383" sldId="2147483739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21:32.928" v="511"/>
          <pc:sldLayoutMkLst>
            <pc:docMk/>
            <pc:sldMasterMk cId="4199934274" sldId="2147483738"/>
            <pc:sldLayoutMk cId="1004448172" sldId="2147483740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21:32.928" v="511"/>
          <pc:sldLayoutMkLst>
            <pc:docMk/>
            <pc:sldMasterMk cId="4199934274" sldId="2147483738"/>
            <pc:sldLayoutMk cId="3527801459" sldId="2147483741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21:32.928" v="511"/>
          <pc:sldLayoutMkLst>
            <pc:docMk/>
            <pc:sldMasterMk cId="4199934274" sldId="2147483738"/>
            <pc:sldLayoutMk cId="2336414035" sldId="2147483742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21:32.928" v="511"/>
          <pc:sldLayoutMkLst>
            <pc:docMk/>
            <pc:sldMasterMk cId="4199934274" sldId="2147483738"/>
            <pc:sldLayoutMk cId="1328678857" sldId="2147483743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21:32.928" v="511"/>
          <pc:sldLayoutMkLst>
            <pc:docMk/>
            <pc:sldMasterMk cId="4199934274" sldId="2147483738"/>
            <pc:sldLayoutMk cId="2879260012" sldId="2147483744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21:32.928" v="511"/>
          <pc:sldLayoutMkLst>
            <pc:docMk/>
            <pc:sldMasterMk cId="4199934274" sldId="2147483738"/>
            <pc:sldLayoutMk cId="4016508849" sldId="2147483745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21:32.928" v="511"/>
          <pc:sldLayoutMkLst>
            <pc:docMk/>
            <pc:sldMasterMk cId="4199934274" sldId="2147483738"/>
            <pc:sldLayoutMk cId="2474917663" sldId="2147483746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21:32.928" v="511"/>
          <pc:sldLayoutMkLst>
            <pc:docMk/>
            <pc:sldMasterMk cId="4199934274" sldId="2147483738"/>
            <pc:sldLayoutMk cId="3595980345" sldId="2147483747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21:32.928" v="511"/>
          <pc:sldLayoutMkLst>
            <pc:docMk/>
            <pc:sldMasterMk cId="4199934274" sldId="2147483738"/>
            <pc:sldLayoutMk cId="1836070367" sldId="2147483748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21:32.928" v="511"/>
          <pc:sldLayoutMkLst>
            <pc:docMk/>
            <pc:sldMasterMk cId="4199934274" sldId="2147483738"/>
            <pc:sldLayoutMk cId="990385836" sldId="2147483749"/>
          </pc:sldLayoutMkLst>
        </pc:sldLayoutChg>
      </pc:sldMasterChg>
      <pc:sldMasterChg chg="add del addSldLayout delSldLayout modSldLayout">
        <pc:chgData name="植田　鷹勇" userId="S::kcsf_171114@kcsf2014.onmicrosoft.com::89c8360c-7a12-4cad-8166-7f7a58ff4e5a" providerId="AD" clId="Web-{2416E417-018C-44BC-A05C-9DD78741E593}" dt="2019-08-21T06:21:37.522" v="512"/>
        <pc:sldMasterMkLst>
          <pc:docMk/>
          <pc:sldMasterMk cId="732077144" sldId="2147483750"/>
        </pc:sldMasterMkLst>
        <pc:sldLayoutChg chg="add del mod replId">
          <pc:chgData name="植田　鷹勇" userId="S::kcsf_171114@kcsf2014.onmicrosoft.com::89c8360c-7a12-4cad-8166-7f7a58ff4e5a" providerId="AD" clId="Web-{2416E417-018C-44BC-A05C-9DD78741E593}" dt="2019-08-21T06:21:37.522" v="512"/>
          <pc:sldLayoutMkLst>
            <pc:docMk/>
            <pc:sldMasterMk cId="732077144" sldId="2147483750"/>
            <pc:sldLayoutMk cId="3403481000" sldId="2147483751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21:37.522" v="512"/>
          <pc:sldLayoutMkLst>
            <pc:docMk/>
            <pc:sldMasterMk cId="732077144" sldId="2147483750"/>
            <pc:sldLayoutMk cId="3198637616" sldId="2147483752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21:37.522" v="512"/>
          <pc:sldLayoutMkLst>
            <pc:docMk/>
            <pc:sldMasterMk cId="732077144" sldId="2147483750"/>
            <pc:sldLayoutMk cId="3247802531" sldId="2147483753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21:37.522" v="512"/>
          <pc:sldLayoutMkLst>
            <pc:docMk/>
            <pc:sldMasterMk cId="732077144" sldId="2147483750"/>
            <pc:sldLayoutMk cId="20844961" sldId="2147483754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21:37.522" v="512"/>
          <pc:sldLayoutMkLst>
            <pc:docMk/>
            <pc:sldMasterMk cId="732077144" sldId="2147483750"/>
            <pc:sldLayoutMk cId="1480202979" sldId="2147483755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21:37.522" v="512"/>
          <pc:sldLayoutMkLst>
            <pc:docMk/>
            <pc:sldMasterMk cId="732077144" sldId="2147483750"/>
            <pc:sldLayoutMk cId="2639093307" sldId="2147483756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21:37.522" v="512"/>
          <pc:sldLayoutMkLst>
            <pc:docMk/>
            <pc:sldMasterMk cId="732077144" sldId="2147483750"/>
            <pc:sldLayoutMk cId="1258385155" sldId="2147483757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21:37.522" v="512"/>
          <pc:sldLayoutMkLst>
            <pc:docMk/>
            <pc:sldMasterMk cId="732077144" sldId="2147483750"/>
            <pc:sldLayoutMk cId="1213660035" sldId="2147483758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21:37.522" v="512"/>
          <pc:sldLayoutMkLst>
            <pc:docMk/>
            <pc:sldMasterMk cId="732077144" sldId="2147483750"/>
            <pc:sldLayoutMk cId="620462486" sldId="2147483759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21:37.522" v="512"/>
          <pc:sldLayoutMkLst>
            <pc:docMk/>
            <pc:sldMasterMk cId="732077144" sldId="2147483750"/>
            <pc:sldLayoutMk cId="3768964399" sldId="2147483760"/>
          </pc:sldLayoutMkLst>
        </pc:sldLayoutChg>
        <pc:sldLayoutChg chg="add del mod replId">
          <pc:chgData name="植田　鷹勇" userId="S::kcsf_171114@kcsf2014.onmicrosoft.com::89c8360c-7a12-4cad-8166-7f7a58ff4e5a" providerId="AD" clId="Web-{2416E417-018C-44BC-A05C-9DD78741E593}" dt="2019-08-21T06:21:37.522" v="512"/>
          <pc:sldLayoutMkLst>
            <pc:docMk/>
            <pc:sldMasterMk cId="732077144" sldId="2147483750"/>
            <pc:sldLayoutMk cId="2585603431" sldId="2147483761"/>
          </pc:sldLayoutMkLst>
        </pc:sldLayoutChg>
      </pc:sldMasterChg>
      <pc:sldMasterChg chg="add addSldLayout modSldLayout">
        <pc:chgData name="植田　鷹勇" userId="S::kcsf_171114@kcsf2014.onmicrosoft.com::89c8360c-7a12-4cad-8166-7f7a58ff4e5a" providerId="AD" clId="Web-{2416E417-018C-44BC-A05C-9DD78741E593}" dt="2019-08-21T06:21:37.522" v="512"/>
        <pc:sldMasterMkLst>
          <pc:docMk/>
          <pc:sldMasterMk cId="303565299" sldId="2147483762"/>
        </pc:sldMasterMkLst>
        <pc:sldLayoutChg chg="add mod replId">
          <pc:chgData name="植田　鷹勇" userId="S::kcsf_171114@kcsf2014.onmicrosoft.com::89c8360c-7a12-4cad-8166-7f7a58ff4e5a" providerId="AD" clId="Web-{2416E417-018C-44BC-A05C-9DD78741E593}" dt="2019-08-21T06:21:37.522" v="512"/>
          <pc:sldLayoutMkLst>
            <pc:docMk/>
            <pc:sldMasterMk cId="303565299" sldId="2147483762"/>
            <pc:sldLayoutMk cId="2574754231" sldId="2147483763"/>
          </pc:sldLayoutMkLst>
        </pc:sldLayoutChg>
        <pc:sldLayoutChg chg="add mod replId">
          <pc:chgData name="植田　鷹勇" userId="S::kcsf_171114@kcsf2014.onmicrosoft.com::89c8360c-7a12-4cad-8166-7f7a58ff4e5a" providerId="AD" clId="Web-{2416E417-018C-44BC-A05C-9DD78741E593}" dt="2019-08-21T06:21:37.522" v="512"/>
          <pc:sldLayoutMkLst>
            <pc:docMk/>
            <pc:sldMasterMk cId="303565299" sldId="2147483762"/>
            <pc:sldLayoutMk cId="1559349886" sldId="2147483764"/>
          </pc:sldLayoutMkLst>
        </pc:sldLayoutChg>
        <pc:sldLayoutChg chg="add mod replId">
          <pc:chgData name="植田　鷹勇" userId="S::kcsf_171114@kcsf2014.onmicrosoft.com::89c8360c-7a12-4cad-8166-7f7a58ff4e5a" providerId="AD" clId="Web-{2416E417-018C-44BC-A05C-9DD78741E593}" dt="2019-08-21T06:21:37.522" v="512"/>
          <pc:sldLayoutMkLst>
            <pc:docMk/>
            <pc:sldMasterMk cId="303565299" sldId="2147483762"/>
            <pc:sldLayoutMk cId="1552589102" sldId="2147483765"/>
          </pc:sldLayoutMkLst>
        </pc:sldLayoutChg>
        <pc:sldLayoutChg chg="add mod replId">
          <pc:chgData name="植田　鷹勇" userId="S::kcsf_171114@kcsf2014.onmicrosoft.com::89c8360c-7a12-4cad-8166-7f7a58ff4e5a" providerId="AD" clId="Web-{2416E417-018C-44BC-A05C-9DD78741E593}" dt="2019-08-21T06:21:37.522" v="512"/>
          <pc:sldLayoutMkLst>
            <pc:docMk/>
            <pc:sldMasterMk cId="303565299" sldId="2147483762"/>
            <pc:sldLayoutMk cId="836533501" sldId="2147483766"/>
          </pc:sldLayoutMkLst>
        </pc:sldLayoutChg>
        <pc:sldLayoutChg chg="add mod replId">
          <pc:chgData name="植田　鷹勇" userId="S::kcsf_171114@kcsf2014.onmicrosoft.com::89c8360c-7a12-4cad-8166-7f7a58ff4e5a" providerId="AD" clId="Web-{2416E417-018C-44BC-A05C-9DD78741E593}" dt="2019-08-21T06:21:37.522" v="512"/>
          <pc:sldLayoutMkLst>
            <pc:docMk/>
            <pc:sldMasterMk cId="303565299" sldId="2147483762"/>
            <pc:sldLayoutMk cId="2286547458" sldId="2147483767"/>
          </pc:sldLayoutMkLst>
        </pc:sldLayoutChg>
        <pc:sldLayoutChg chg="add mod replId">
          <pc:chgData name="植田　鷹勇" userId="S::kcsf_171114@kcsf2014.onmicrosoft.com::89c8360c-7a12-4cad-8166-7f7a58ff4e5a" providerId="AD" clId="Web-{2416E417-018C-44BC-A05C-9DD78741E593}" dt="2019-08-21T06:21:37.522" v="512"/>
          <pc:sldLayoutMkLst>
            <pc:docMk/>
            <pc:sldMasterMk cId="303565299" sldId="2147483762"/>
            <pc:sldLayoutMk cId="3611920106" sldId="2147483768"/>
          </pc:sldLayoutMkLst>
        </pc:sldLayoutChg>
        <pc:sldLayoutChg chg="add mod replId">
          <pc:chgData name="植田　鷹勇" userId="S::kcsf_171114@kcsf2014.onmicrosoft.com::89c8360c-7a12-4cad-8166-7f7a58ff4e5a" providerId="AD" clId="Web-{2416E417-018C-44BC-A05C-9DD78741E593}" dt="2019-08-21T06:21:37.522" v="512"/>
          <pc:sldLayoutMkLst>
            <pc:docMk/>
            <pc:sldMasterMk cId="303565299" sldId="2147483762"/>
            <pc:sldLayoutMk cId="2296939914" sldId="2147483769"/>
          </pc:sldLayoutMkLst>
        </pc:sldLayoutChg>
        <pc:sldLayoutChg chg="add mod replId">
          <pc:chgData name="植田　鷹勇" userId="S::kcsf_171114@kcsf2014.onmicrosoft.com::89c8360c-7a12-4cad-8166-7f7a58ff4e5a" providerId="AD" clId="Web-{2416E417-018C-44BC-A05C-9DD78741E593}" dt="2019-08-21T06:21:37.522" v="512"/>
          <pc:sldLayoutMkLst>
            <pc:docMk/>
            <pc:sldMasterMk cId="303565299" sldId="2147483762"/>
            <pc:sldLayoutMk cId="1642646152" sldId="2147483770"/>
          </pc:sldLayoutMkLst>
        </pc:sldLayoutChg>
        <pc:sldLayoutChg chg="add mod replId">
          <pc:chgData name="植田　鷹勇" userId="S::kcsf_171114@kcsf2014.onmicrosoft.com::89c8360c-7a12-4cad-8166-7f7a58ff4e5a" providerId="AD" clId="Web-{2416E417-018C-44BC-A05C-9DD78741E593}" dt="2019-08-21T06:21:37.522" v="512"/>
          <pc:sldLayoutMkLst>
            <pc:docMk/>
            <pc:sldMasterMk cId="303565299" sldId="2147483762"/>
            <pc:sldLayoutMk cId="1068840482" sldId="2147483771"/>
          </pc:sldLayoutMkLst>
        </pc:sldLayoutChg>
        <pc:sldLayoutChg chg="add mod replId">
          <pc:chgData name="植田　鷹勇" userId="S::kcsf_171114@kcsf2014.onmicrosoft.com::89c8360c-7a12-4cad-8166-7f7a58ff4e5a" providerId="AD" clId="Web-{2416E417-018C-44BC-A05C-9DD78741E593}" dt="2019-08-21T06:21:37.522" v="512"/>
          <pc:sldLayoutMkLst>
            <pc:docMk/>
            <pc:sldMasterMk cId="303565299" sldId="2147483762"/>
            <pc:sldLayoutMk cId="853646007" sldId="2147483772"/>
          </pc:sldLayoutMkLst>
        </pc:sldLayoutChg>
        <pc:sldLayoutChg chg="add mod replId">
          <pc:chgData name="植田　鷹勇" userId="S::kcsf_171114@kcsf2014.onmicrosoft.com::89c8360c-7a12-4cad-8166-7f7a58ff4e5a" providerId="AD" clId="Web-{2416E417-018C-44BC-A05C-9DD78741E593}" dt="2019-08-21T06:21:37.522" v="512"/>
          <pc:sldLayoutMkLst>
            <pc:docMk/>
            <pc:sldMasterMk cId="303565299" sldId="2147483762"/>
            <pc:sldLayoutMk cId="2420678434" sldId="2147483773"/>
          </pc:sldLayoutMkLst>
        </pc:sldLayoutChg>
      </pc:sldMasterChg>
    </pc:docChg>
  </pc:docChgLst>
  <pc:docChgLst>
    <pc:chgData name="植田　鷹勇" userId="S::kcsf_171114@kcsf2014.onmicrosoft.com::89c8360c-7a12-4cad-8166-7f7a58ff4e5a" providerId="AD" clId="Web-{19C649D2-14FC-9EA7-2C50-D39BB36A8587}"/>
    <pc:docChg chg="modSld addMainMaster delMainMaster">
      <pc:chgData name="植田　鷹勇" userId="S::kcsf_171114@kcsf2014.onmicrosoft.com::89c8360c-7a12-4cad-8166-7f7a58ff4e5a" providerId="AD" clId="Web-{19C649D2-14FC-9EA7-2C50-D39BB36A8587}" dt="2019-08-21T13:56:49.729" v="357"/>
      <pc:docMkLst>
        <pc:docMk/>
      </pc:docMkLst>
      <pc:sldChg chg="modSp mod modClrScheme chgLayout">
        <pc:chgData name="植田　鷹勇" userId="S::kcsf_171114@kcsf2014.onmicrosoft.com::89c8360c-7a12-4cad-8166-7f7a58ff4e5a" providerId="AD" clId="Web-{19C649D2-14FC-9EA7-2C50-D39BB36A8587}" dt="2019-08-21T13:56:49.729" v="357"/>
        <pc:sldMkLst>
          <pc:docMk/>
          <pc:sldMk cId="2128380218" sldId="256"/>
        </pc:sldMkLst>
        <pc:spChg chg="mod ord">
          <ac:chgData name="植田　鷹勇" userId="S::kcsf_171114@kcsf2014.onmicrosoft.com::89c8360c-7a12-4cad-8166-7f7a58ff4e5a" providerId="AD" clId="Web-{19C649D2-14FC-9EA7-2C50-D39BB36A8587}" dt="2019-08-21T13:56:49.729" v="357"/>
          <ac:spMkLst>
            <pc:docMk/>
            <pc:sldMk cId="2128380218" sldId="256"/>
            <ac:spMk id="2" creationId="{00000000-0000-0000-0000-000000000000}"/>
          </ac:spMkLst>
        </pc:spChg>
        <pc:spChg chg="mod ord">
          <ac:chgData name="植田　鷹勇" userId="S::kcsf_171114@kcsf2014.onmicrosoft.com::89c8360c-7a12-4cad-8166-7f7a58ff4e5a" providerId="AD" clId="Web-{19C649D2-14FC-9EA7-2C50-D39BB36A8587}" dt="2019-08-21T13:56:49.729" v="357"/>
          <ac:spMkLst>
            <pc:docMk/>
            <pc:sldMk cId="2128380218" sldId="256"/>
            <ac:spMk id="3" creationId="{00000000-0000-0000-0000-000000000000}"/>
          </ac:spMkLst>
        </pc:spChg>
      </pc:sldChg>
      <pc:sldChg chg="modSp mod modClrScheme chgLayout">
        <pc:chgData name="植田　鷹勇" userId="S::kcsf_171114@kcsf2014.onmicrosoft.com::89c8360c-7a12-4cad-8166-7f7a58ff4e5a" providerId="AD" clId="Web-{19C649D2-14FC-9EA7-2C50-D39BB36A8587}" dt="2019-08-21T13:56:49.729" v="357"/>
        <pc:sldMkLst>
          <pc:docMk/>
          <pc:sldMk cId="2562217259" sldId="257"/>
        </pc:sldMkLst>
        <pc:spChg chg="mod">
          <ac:chgData name="植田　鷹勇" userId="S::kcsf_171114@kcsf2014.onmicrosoft.com::89c8360c-7a12-4cad-8166-7f7a58ff4e5a" providerId="AD" clId="Web-{19C649D2-14FC-9EA7-2C50-D39BB36A8587}" dt="2019-08-21T13:07:31.196" v="218"/>
          <ac:spMkLst>
            <pc:docMk/>
            <pc:sldMk cId="2562217259" sldId="257"/>
            <ac:spMk id="2" creationId="{53CE1D15-80F5-4C62-80BA-0677A068C5CA}"/>
          </ac:spMkLst>
        </pc:spChg>
        <pc:spChg chg="mod">
          <ac:chgData name="植田　鷹勇" userId="S::kcsf_171114@kcsf2014.onmicrosoft.com::89c8360c-7a12-4cad-8166-7f7a58ff4e5a" providerId="AD" clId="Web-{19C649D2-14FC-9EA7-2C50-D39BB36A8587}" dt="2019-08-21T13:08:25.461" v="219"/>
          <ac:spMkLst>
            <pc:docMk/>
            <pc:sldMk cId="2562217259" sldId="257"/>
            <ac:spMk id="3" creationId="{99BFCE05-542E-44DC-96DE-EEFE3DE74426}"/>
          </ac:spMkLst>
        </pc:spChg>
      </pc:sldChg>
      <pc:sldChg chg="modSp mod modClrScheme chgLayout">
        <pc:chgData name="植田　鷹勇" userId="S::kcsf_171114@kcsf2014.onmicrosoft.com::89c8360c-7a12-4cad-8166-7f7a58ff4e5a" providerId="AD" clId="Web-{19C649D2-14FC-9EA7-2C50-D39BB36A8587}" dt="2019-08-21T13:56:49.729" v="357"/>
        <pc:sldMkLst>
          <pc:docMk/>
          <pc:sldMk cId="1115480926" sldId="258"/>
        </pc:sldMkLst>
        <pc:spChg chg="mod">
          <ac:chgData name="植田　鷹勇" userId="S::kcsf_171114@kcsf2014.onmicrosoft.com::89c8360c-7a12-4cad-8166-7f7a58ff4e5a" providerId="AD" clId="Web-{19C649D2-14FC-9EA7-2C50-D39BB36A8587}" dt="2019-08-21T09:59:22.133" v="5" actId="1076"/>
          <ac:spMkLst>
            <pc:docMk/>
            <pc:sldMk cId="1115480926" sldId="258"/>
            <ac:spMk id="2" creationId="{67A70183-5E0C-4E4F-996C-2D18306379D3}"/>
          </ac:spMkLst>
        </pc:spChg>
        <pc:spChg chg="mod">
          <ac:chgData name="植田　鷹勇" userId="S::kcsf_171114@kcsf2014.onmicrosoft.com::89c8360c-7a12-4cad-8166-7f7a58ff4e5a" providerId="AD" clId="Web-{19C649D2-14FC-9EA7-2C50-D39BB36A8587}" dt="2019-08-21T13:04:15.760" v="203" actId="20577"/>
          <ac:spMkLst>
            <pc:docMk/>
            <pc:sldMk cId="1115480926" sldId="258"/>
            <ac:spMk id="3" creationId="{33C86234-CEA9-4B5C-A4C8-2FB984EA3854}"/>
          </ac:spMkLst>
        </pc:spChg>
        <pc:spChg chg="mod">
          <ac:chgData name="植田　鷹勇" userId="S::kcsf_171114@kcsf2014.onmicrosoft.com::89c8360c-7a12-4cad-8166-7f7a58ff4e5a" providerId="AD" clId="Web-{19C649D2-14FC-9EA7-2C50-D39BB36A8587}" dt="2019-08-21T13:04:06.275" v="180" actId="20577"/>
          <ac:spMkLst>
            <pc:docMk/>
            <pc:sldMk cId="1115480926" sldId="258"/>
            <ac:spMk id="4" creationId="{005F3424-31E3-4151-9DEC-56B06BB50039}"/>
          </ac:spMkLst>
        </pc:spChg>
      </pc:sldChg>
      <pc:sldChg chg="modSp mod modClrScheme chgLayout">
        <pc:chgData name="植田　鷹勇" userId="S::kcsf_171114@kcsf2014.onmicrosoft.com::89c8360c-7a12-4cad-8166-7f7a58ff4e5a" providerId="AD" clId="Web-{19C649D2-14FC-9EA7-2C50-D39BB36A8587}" dt="2019-08-21T13:56:49.729" v="357"/>
        <pc:sldMkLst>
          <pc:docMk/>
          <pc:sldMk cId="977010484" sldId="259"/>
        </pc:sldMkLst>
        <pc:spChg chg="mod">
          <ac:chgData name="植田　鷹勇" userId="S::kcsf_171114@kcsf2014.onmicrosoft.com::89c8360c-7a12-4cad-8166-7f7a58ff4e5a" providerId="AD" clId="Web-{19C649D2-14FC-9EA7-2C50-D39BB36A8587}" dt="2019-08-21T10:12:24.343" v="21" actId="14100"/>
          <ac:spMkLst>
            <pc:docMk/>
            <pc:sldMk cId="977010484" sldId="259"/>
            <ac:spMk id="7" creationId="{2E2FC366-137A-4479-BC19-AD9CD614D0EE}"/>
          </ac:spMkLst>
        </pc:spChg>
      </pc:sldChg>
      <pc:sldChg chg="modSp mod modClrScheme addAnim modAnim chgLayout">
        <pc:chgData name="植田　鷹勇" userId="S::kcsf_171114@kcsf2014.onmicrosoft.com::89c8360c-7a12-4cad-8166-7f7a58ff4e5a" providerId="AD" clId="Web-{19C649D2-14FC-9EA7-2C50-D39BB36A8587}" dt="2019-08-21T13:56:49.729" v="357"/>
        <pc:sldMkLst>
          <pc:docMk/>
          <pc:sldMk cId="2450197451" sldId="260"/>
        </pc:sldMkLst>
        <pc:spChg chg="mod">
          <ac:chgData name="植田　鷹勇" userId="S::kcsf_171114@kcsf2014.onmicrosoft.com::89c8360c-7a12-4cad-8166-7f7a58ff4e5a" providerId="AD" clId="Web-{19C649D2-14FC-9EA7-2C50-D39BB36A8587}" dt="2019-08-21T13:04:33.728" v="208"/>
          <ac:spMkLst>
            <pc:docMk/>
            <pc:sldMk cId="2450197451" sldId="260"/>
            <ac:spMk id="3" creationId="{9FDAE1FB-D09D-406B-9E20-A2E908EA842A}"/>
          </ac:spMkLst>
        </pc:spChg>
        <pc:picChg chg="mod">
          <ac:chgData name="植田　鷹勇" userId="S::kcsf_171114@kcsf2014.onmicrosoft.com::89c8360c-7a12-4cad-8166-7f7a58ff4e5a" providerId="AD" clId="Web-{19C649D2-14FC-9EA7-2C50-D39BB36A8587}" dt="2019-08-21T13:03:08.555" v="175" actId="1076"/>
          <ac:picMkLst>
            <pc:docMk/>
            <pc:sldMk cId="2450197451" sldId="260"/>
            <ac:picMk id="13" creationId="{CE741349-C214-4F18-B966-450EDE29C27B}"/>
          </ac:picMkLst>
        </pc:picChg>
      </pc:sldChg>
      <pc:sldChg chg="modSp mod modClrScheme chgLayout">
        <pc:chgData name="植田　鷹勇" userId="S::kcsf_171114@kcsf2014.onmicrosoft.com::89c8360c-7a12-4cad-8166-7f7a58ff4e5a" providerId="AD" clId="Web-{19C649D2-14FC-9EA7-2C50-D39BB36A8587}" dt="2019-08-21T13:56:49.729" v="357"/>
        <pc:sldMkLst>
          <pc:docMk/>
          <pc:sldMk cId="4118812368" sldId="261"/>
        </pc:sldMkLst>
        <pc:spChg chg="mod">
          <ac:chgData name="植田　鷹勇" userId="S::kcsf_171114@kcsf2014.onmicrosoft.com::89c8360c-7a12-4cad-8166-7f7a58ff4e5a" providerId="AD" clId="Web-{19C649D2-14FC-9EA7-2C50-D39BB36A8587}" dt="2019-08-21T12:57:15.993" v="117" actId="20577"/>
          <ac:spMkLst>
            <pc:docMk/>
            <pc:sldMk cId="4118812368" sldId="261"/>
            <ac:spMk id="4" creationId="{0BA7F6ED-373D-4FFA-A0A6-FD18399F5CB8}"/>
          </ac:spMkLst>
        </pc:spChg>
      </pc:sldChg>
      <pc:sldChg chg="modSp mod modClrScheme chgLayout">
        <pc:chgData name="植田　鷹勇" userId="S::kcsf_171114@kcsf2014.onmicrosoft.com::89c8360c-7a12-4cad-8166-7f7a58ff4e5a" providerId="AD" clId="Web-{19C649D2-14FC-9EA7-2C50-D39BB36A8587}" dt="2019-08-21T13:56:49.729" v="357"/>
        <pc:sldMkLst>
          <pc:docMk/>
          <pc:sldMk cId="1691366910" sldId="262"/>
        </pc:sldMkLst>
        <pc:graphicFrameChg chg="modGraphic">
          <ac:chgData name="植田　鷹勇" userId="S::kcsf_171114@kcsf2014.onmicrosoft.com::89c8360c-7a12-4cad-8166-7f7a58ff4e5a" providerId="AD" clId="Web-{19C649D2-14FC-9EA7-2C50-D39BB36A8587}" dt="2019-08-21T13:01:08.882" v="164"/>
          <ac:graphicFrameMkLst>
            <pc:docMk/>
            <pc:sldMk cId="1691366910" sldId="262"/>
            <ac:graphicFrameMk id="2" creationId="{466E2BC0-8F63-44A2-826E-5BBCF4DA8651}"/>
          </ac:graphicFrameMkLst>
        </pc:graphicFrameChg>
      </pc:sldChg>
      <pc:sldChg chg="modSp mod modClrScheme chgLayout">
        <pc:chgData name="植田　鷹勇" userId="S::kcsf_171114@kcsf2014.onmicrosoft.com::89c8360c-7a12-4cad-8166-7f7a58ff4e5a" providerId="AD" clId="Web-{19C649D2-14FC-9EA7-2C50-D39BB36A8587}" dt="2019-08-21T13:56:49.729" v="357"/>
        <pc:sldMkLst>
          <pc:docMk/>
          <pc:sldMk cId="2298985582" sldId="263"/>
        </pc:sldMkLst>
        <pc:spChg chg="mod">
          <ac:chgData name="植田　鷹勇" userId="S::kcsf_171114@kcsf2014.onmicrosoft.com::89c8360c-7a12-4cad-8166-7f7a58ff4e5a" providerId="AD" clId="Web-{19C649D2-14FC-9EA7-2C50-D39BB36A8587}" dt="2019-08-21T10:34:26.738" v="90" actId="20577"/>
          <ac:spMkLst>
            <pc:docMk/>
            <pc:sldMk cId="2298985582" sldId="263"/>
            <ac:spMk id="11" creationId="{3E26938B-F5C9-44FD-8BFD-1AA3FDF32CEB}"/>
          </ac:spMkLst>
        </pc:spChg>
      </pc:sldChg>
      <pc:sldChg chg="modSp mod modClrScheme chgLayout">
        <pc:chgData name="植田　鷹勇" userId="S::kcsf_171114@kcsf2014.onmicrosoft.com::89c8360c-7a12-4cad-8166-7f7a58ff4e5a" providerId="AD" clId="Web-{19C649D2-14FC-9EA7-2C50-D39BB36A8587}" dt="2019-08-21T13:56:49.729" v="357"/>
        <pc:sldMkLst>
          <pc:docMk/>
          <pc:sldMk cId="2041617298" sldId="264"/>
        </pc:sldMkLst>
        <pc:spChg chg="mod">
          <ac:chgData name="植田　鷹勇" userId="S::kcsf_171114@kcsf2014.onmicrosoft.com::89c8360c-7a12-4cad-8166-7f7a58ff4e5a" providerId="AD" clId="Web-{19C649D2-14FC-9EA7-2C50-D39BB36A8587}" dt="2019-08-21T13:06:36.885" v="217"/>
          <ac:spMkLst>
            <pc:docMk/>
            <pc:sldMk cId="2041617298" sldId="264"/>
            <ac:spMk id="2" creationId="{A595F2ED-A091-4F14-AFEA-B83188F74A0B}"/>
          </ac:spMkLst>
        </pc:spChg>
      </pc:sldChg>
      <pc:sldChg chg="addSp delSp modSp mod modClrScheme chgLayout">
        <pc:chgData name="植田　鷹勇" userId="S::kcsf_171114@kcsf2014.onmicrosoft.com::89c8360c-7a12-4cad-8166-7f7a58ff4e5a" providerId="AD" clId="Web-{19C649D2-14FC-9EA7-2C50-D39BB36A8587}" dt="2019-08-21T13:56:49.729" v="357"/>
        <pc:sldMkLst>
          <pc:docMk/>
          <pc:sldMk cId="864869148" sldId="265"/>
        </pc:sldMkLst>
        <pc:spChg chg="mod">
          <ac:chgData name="植田　鷹勇" userId="S::kcsf_171114@kcsf2014.onmicrosoft.com::89c8360c-7a12-4cad-8166-7f7a58ff4e5a" providerId="AD" clId="Web-{19C649D2-14FC-9EA7-2C50-D39BB36A8587}" dt="2019-08-21T13:45:32.215" v="260" actId="20577"/>
          <ac:spMkLst>
            <pc:docMk/>
            <pc:sldMk cId="864869148" sldId="265"/>
            <ac:spMk id="2" creationId="{262E876C-6DF8-4EAA-B28C-2EC9B207C2E7}"/>
          </ac:spMkLst>
        </pc:spChg>
        <pc:spChg chg="mod">
          <ac:chgData name="植田　鷹勇" userId="S::kcsf_171114@kcsf2014.onmicrosoft.com::89c8360c-7a12-4cad-8166-7f7a58ff4e5a" providerId="AD" clId="Web-{19C649D2-14FC-9EA7-2C50-D39BB36A8587}" dt="2019-08-21T13:18:48.347" v="249"/>
          <ac:spMkLst>
            <pc:docMk/>
            <pc:sldMk cId="864869148" sldId="265"/>
            <ac:spMk id="3" creationId="{FAB41025-1E8E-4770-8AA3-DCA259F2844C}"/>
          </ac:spMkLst>
        </pc:spChg>
        <pc:spChg chg="mod">
          <ac:chgData name="植田　鷹勇" userId="S::kcsf_171114@kcsf2014.onmicrosoft.com::89c8360c-7a12-4cad-8166-7f7a58ff4e5a" providerId="AD" clId="Web-{19C649D2-14FC-9EA7-2C50-D39BB36A8587}" dt="2019-08-21T13:44:44.449" v="252" actId="20577"/>
          <ac:spMkLst>
            <pc:docMk/>
            <pc:sldMk cId="864869148" sldId="265"/>
            <ac:spMk id="10" creationId="{FACE119A-5EF0-43CA-BEA4-33EB0F9E0B0A}"/>
          </ac:spMkLst>
        </pc:spChg>
        <pc:spChg chg="mod">
          <ac:chgData name="植田　鷹勇" userId="S::kcsf_171114@kcsf2014.onmicrosoft.com::89c8360c-7a12-4cad-8166-7f7a58ff4e5a" providerId="AD" clId="Web-{19C649D2-14FC-9EA7-2C50-D39BB36A8587}" dt="2019-08-21T13:46:22.078" v="268" actId="14100"/>
          <ac:spMkLst>
            <pc:docMk/>
            <pc:sldMk cId="864869148" sldId="265"/>
            <ac:spMk id="15" creationId="{1B55AC2E-5BB5-4DEA-B2D7-616FE67B0795}"/>
          </ac:spMkLst>
        </pc:spChg>
        <pc:spChg chg="mod">
          <ac:chgData name="植田　鷹勇" userId="S::kcsf_171114@kcsf2014.onmicrosoft.com::89c8360c-7a12-4cad-8166-7f7a58ff4e5a" providerId="AD" clId="Web-{19C649D2-14FC-9EA7-2C50-D39BB36A8587}" dt="2019-08-21T13:05:38.948" v="213"/>
          <ac:spMkLst>
            <pc:docMk/>
            <pc:sldMk cId="864869148" sldId="265"/>
            <ac:spMk id="20" creationId="{15A14362-11C4-4D9C-A5EC-7E767DF43029}"/>
          </ac:spMkLst>
        </pc:spChg>
        <pc:spChg chg="mod">
          <ac:chgData name="植田　鷹勇" userId="S::kcsf_171114@kcsf2014.onmicrosoft.com::89c8360c-7a12-4cad-8166-7f7a58ff4e5a" providerId="AD" clId="Web-{19C649D2-14FC-9EA7-2C50-D39BB36A8587}" dt="2019-08-21T13:05:22.558" v="209"/>
          <ac:spMkLst>
            <pc:docMk/>
            <pc:sldMk cId="864869148" sldId="265"/>
            <ac:spMk id="25" creationId="{628B4FAC-C8A5-4F41-BB7E-69C999EFF8E9}"/>
          </ac:spMkLst>
        </pc:spChg>
        <pc:spChg chg="mod">
          <ac:chgData name="植田　鷹勇" userId="S::kcsf_171114@kcsf2014.onmicrosoft.com::89c8360c-7a12-4cad-8166-7f7a58ff4e5a" providerId="AD" clId="Web-{19C649D2-14FC-9EA7-2C50-D39BB36A8587}" dt="2019-08-21T13:05:30.401" v="211"/>
          <ac:spMkLst>
            <pc:docMk/>
            <pc:sldMk cId="864869148" sldId="265"/>
            <ac:spMk id="28" creationId="{ED2B1D4A-F1F4-41FE-9A23-9E564B045363}"/>
          </ac:spMkLst>
        </pc:spChg>
        <pc:spChg chg="mod">
          <ac:chgData name="植田　鷹勇" userId="S::kcsf_171114@kcsf2014.onmicrosoft.com::89c8360c-7a12-4cad-8166-7f7a58ff4e5a" providerId="AD" clId="Web-{19C649D2-14FC-9EA7-2C50-D39BB36A8587}" dt="2019-08-21T13:55:27.243" v="351" actId="1076"/>
          <ac:spMkLst>
            <pc:docMk/>
            <pc:sldMk cId="864869148" sldId="265"/>
            <ac:spMk id="32" creationId="{B50C8280-6385-4882-AE81-B147415C3E0A}"/>
          </ac:spMkLst>
        </pc:spChg>
        <pc:spChg chg="mod">
          <ac:chgData name="植田　鷹勇" userId="S::kcsf_171114@kcsf2014.onmicrosoft.com::89c8360c-7a12-4cad-8166-7f7a58ff4e5a" providerId="AD" clId="Web-{19C649D2-14FC-9EA7-2C50-D39BB36A8587}" dt="2019-08-21T13:48:18.454" v="285" actId="1076"/>
          <ac:spMkLst>
            <pc:docMk/>
            <pc:sldMk cId="864869148" sldId="265"/>
            <ac:spMk id="35" creationId="{2DD03A56-19FD-428A-8C03-3B973F113523}"/>
          </ac:spMkLst>
        </pc:spChg>
        <pc:spChg chg="add mod">
          <ac:chgData name="植田　鷹勇" userId="S::kcsf_171114@kcsf2014.onmicrosoft.com::89c8360c-7a12-4cad-8166-7f7a58ff4e5a" providerId="AD" clId="Web-{19C649D2-14FC-9EA7-2C50-D39BB36A8587}" dt="2019-08-21T13:54:55.328" v="348" actId="20577"/>
          <ac:spMkLst>
            <pc:docMk/>
            <pc:sldMk cId="864869148" sldId="265"/>
            <ac:spMk id="41" creationId="{29CE47AD-2E70-42B6-BE0C-C946D41DFD7E}"/>
          </ac:spMkLst>
        </pc:spChg>
        <pc:spChg chg="mod">
          <ac:chgData name="植田　鷹勇" userId="S::kcsf_171114@kcsf2014.onmicrosoft.com::89c8360c-7a12-4cad-8166-7f7a58ff4e5a" providerId="AD" clId="Web-{19C649D2-14FC-9EA7-2C50-D39BB36A8587}" dt="2019-08-21T13:05:25.464" v="210"/>
          <ac:spMkLst>
            <pc:docMk/>
            <pc:sldMk cId="864869148" sldId="265"/>
            <ac:spMk id="45" creationId="{24C948A5-8FF0-4BC4-99A2-C7626E8BCE76}"/>
          </ac:spMkLst>
        </pc:spChg>
        <pc:picChg chg="mod">
          <ac:chgData name="植田　鷹勇" userId="S::kcsf_171114@kcsf2014.onmicrosoft.com::89c8360c-7a12-4cad-8166-7f7a58ff4e5a" providerId="AD" clId="Web-{19C649D2-14FC-9EA7-2C50-D39BB36A8587}" dt="2019-08-21T13:45:25.449" v="259" actId="1076"/>
          <ac:picMkLst>
            <pc:docMk/>
            <pc:sldMk cId="864869148" sldId="265"/>
            <ac:picMk id="6" creationId="{51669399-7437-4FAB-9EB5-C6ADE872EE82}"/>
          </ac:picMkLst>
        </pc:picChg>
        <pc:picChg chg="del">
          <ac:chgData name="植田　鷹勇" userId="S::kcsf_171114@kcsf2014.onmicrosoft.com::89c8360c-7a12-4cad-8166-7f7a58ff4e5a" providerId="AD" clId="Web-{19C649D2-14FC-9EA7-2C50-D39BB36A8587}" dt="2019-08-21T13:44:40.840" v="250"/>
          <ac:picMkLst>
            <pc:docMk/>
            <pc:sldMk cId="864869148" sldId="265"/>
            <ac:picMk id="11" creationId="{29F857FC-2C17-4958-AF7C-171B0D9CB92A}"/>
          </ac:picMkLst>
        </pc:picChg>
        <pc:picChg chg="add del mod">
          <ac:chgData name="植田　鷹勇" userId="S::kcsf_171114@kcsf2014.onmicrosoft.com::89c8360c-7a12-4cad-8166-7f7a58ff4e5a" providerId="AD" clId="Web-{19C649D2-14FC-9EA7-2C50-D39BB36A8587}" dt="2019-08-21T13:47:53.298" v="280"/>
          <ac:picMkLst>
            <pc:docMk/>
            <pc:sldMk cId="864869148" sldId="265"/>
            <ac:picMk id="12" creationId="{0185974C-38DB-45BC-9F89-E302B562DAA0}"/>
          </ac:picMkLst>
        </pc:picChg>
        <pc:picChg chg="add mod">
          <ac:chgData name="植田　鷹勇" userId="S::kcsf_171114@kcsf2014.onmicrosoft.com::89c8360c-7a12-4cad-8166-7f7a58ff4e5a" providerId="AD" clId="Web-{19C649D2-14FC-9EA7-2C50-D39BB36A8587}" dt="2019-08-21T13:55:07.672" v="350" actId="1076"/>
          <ac:picMkLst>
            <pc:docMk/>
            <pc:sldMk cId="864869148" sldId="265"/>
            <ac:picMk id="19" creationId="{5F83775C-6679-497C-A333-69CFD92D2CB6}"/>
          </ac:picMkLst>
        </pc:picChg>
        <pc:picChg chg="add mod">
          <ac:chgData name="植田　鷹勇" userId="S::kcsf_171114@kcsf2014.onmicrosoft.com::89c8360c-7a12-4cad-8166-7f7a58ff4e5a" providerId="AD" clId="Web-{19C649D2-14FC-9EA7-2C50-D39BB36A8587}" dt="2019-08-21T13:46:43.095" v="275" actId="1076"/>
          <ac:picMkLst>
            <pc:docMk/>
            <pc:sldMk cId="864869148" sldId="265"/>
            <ac:picMk id="24" creationId="{C28AE50F-2314-455F-9C5A-4501B5BFD29E}"/>
          </ac:picMkLst>
        </pc:picChg>
        <pc:picChg chg="add mod">
          <ac:chgData name="植田　鷹勇" userId="S::kcsf_171114@kcsf2014.onmicrosoft.com::89c8360c-7a12-4cad-8166-7f7a58ff4e5a" providerId="AD" clId="Web-{19C649D2-14FC-9EA7-2C50-D39BB36A8587}" dt="2019-08-21T13:55:34.557" v="352" actId="1076"/>
          <ac:picMkLst>
            <pc:docMk/>
            <pc:sldMk cId="864869148" sldId="265"/>
            <ac:picMk id="31" creationId="{FCBBDA87-5537-4330-B8EE-01BEC3B52AA7}"/>
          </ac:picMkLst>
        </pc:picChg>
        <pc:picChg chg="del">
          <ac:chgData name="植田　鷹勇" userId="S::kcsf_171114@kcsf2014.onmicrosoft.com::89c8360c-7a12-4cad-8166-7f7a58ff4e5a" providerId="AD" clId="Web-{19C649D2-14FC-9EA7-2C50-D39BB36A8587}" dt="2019-08-21T13:46:27.250" v="269"/>
          <ac:picMkLst>
            <pc:docMk/>
            <pc:sldMk cId="864869148" sldId="265"/>
            <ac:picMk id="40" creationId="{554779C3-DB70-4387-B9DF-8B23EBC3405F}"/>
          </ac:picMkLst>
        </pc:picChg>
      </pc:sldChg>
      <pc:sldChg chg="mod modClrScheme chgLayout">
        <pc:chgData name="植田　鷹勇" userId="S::kcsf_171114@kcsf2014.onmicrosoft.com::89c8360c-7a12-4cad-8166-7f7a58ff4e5a" providerId="AD" clId="Web-{19C649D2-14FC-9EA7-2C50-D39BB36A8587}" dt="2019-08-21T13:56:49.729" v="357"/>
        <pc:sldMkLst>
          <pc:docMk/>
          <pc:sldMk cId="1037685043" sldId="266"/>
        </pc:sldMkLst>
      </pc:sldChg>
      <pc:sldChg chg="addSp delSp modSp mod modClrScheme chgLayout">
        <pc:chgData name="植田　鷹勇" userId="S::kcsf_171114@kcsf2014.onmicrosoft.com::89c8360c-7a12-4cad-8166-7f7a58ff4e5a" providerId="AD" clId="Web-{19C649D2-14FC-9EA7-2C50-D39BB36A8587}" dt="2019-08-21T13:56:49.729" v="357"/>
        <pc:sldMkLst>
          <pc:docMk/>
          <pc:sldMk cId="33988605" sldId="267"/>
        </pc:sldMkLst>
        <pc:spChg chg="add del mod">
          <ac:chgData name="植田　鷹勇" userId="S::kcsf_171114@kcsf2014.onmicrosoft.com::89c8360c-7a12-4cad-8166-7f7a58ff4e5a" providerId="AD" clId="Web-{19C649D2-14FC-9EA7-2C50-D39BB36A8587}" dt="2019-08-21T10:30:57.323" v="87" actId="20577"/>
          <ac:spMkLst>
            <pc:docMk/>
            <pc:sldMk cId="33988605" sldId="267"/>
            <ac:spMk id="3" creationId="{AF1852BE-83B3-4E32-AAFA-664C2A800985}"/>
          </ac:spMkLst>
        </pc:spChg>
      </pc:sldChg>
      <pc:sldChg chg="modSp mod modClrScheme chgLayout">
        <pc:chgData name="植田　鷹勇" userId="S::kcsf_171114@kcsf2014.onmicrosoft.com::89c8360c-7a12-4cad-8166-7f7a58ff4e5a" providerId="AD" clId="Web-{19C649D2-14FC-9EA7-2C50-D39BB36A8587}" dt="2019-08-21T13:56:49.729" v="357"/>
        <pc:sldMkLst>
          <pc:docMk/>
          <pc:sldMk cId="4036823288" sldId="268"/>
        </pc:sldMkLst>
        <pc:spChg chg="mod">
          <ac:chgData name="植田　鷹勇" userId="S::kcsf_171114@kcsf2014.onmicrosoft.com::89c8360c-7a12-4cad-8166-7f7a58ff4e5a" providerId="AD" clId="Web-{19C649D2-14FC-9EA7-2C50-D39BB36A8587}" dt="2019-08-21T13:03:28.946" v="176"/>
          <ac:spMkLst>
            <pc:docMk/>
            <pc:sldMk cId="4036823288" sldId="268"/>
            <ac:spMk id="2" creationId="{C00DBB0E-9730-4EDA-B829-A6EF67CEFBF7}"/>
          </ac:spMkLst>
        </pc:spChg>
      </pc:sldChg>
      <pc:sldMasterChg chg="del delSldLayout">
        <pc:chgData name="植田　鷹勇" userId="S::kcsf_171114@kcsf2014.onmicrosoft.com::89c8360c-7a12-4cad-8166-7f7a58ff4e5a" providerId="AD" clId="Web-{19C649D2-14FC-9EA7-2C50-D39BB36A8587}" dt="2019-08-21T13:01:26.367" v="165"/>
        <pc:sldMasterMkLst>
          <pc:docMk/>
          <pc:sldMasterMk cId="2723092227" sldId="2147483834"/>
        </pc:sldMasterMkLst>
        <pc:sldLayoutChg chg="del">
          <pc:chgData name="植田　鷹勇" userId="S::kcsf_171114@kcsf2014.onmicrosoft.com::89c8360c-7a12-4cad-8166-7f7a58ff4e5a" providerId="AD" clId="Web-{19C649D2-14FC-9EA7-2C50-D39BB36A8587}" dt="2019-08-21T13:01:26.367" v="165"/>
          <pc:sldLayoutMkLst>
            <pc:docMk/>
            <pc:sldMasterMk cId="2723092227" sldId="2147483834"/>
            <pc:sldLayoutMk cId="2716394172" sldId="2147483835"/>
          </pc:sldLayoutMkLst>
        </pc:sldLayoutChg>
        <pc:sldLayoutChg chg="del">
          <pc:chgData name="植田　鷹勇" userId="S::kcsf_171114@kcsf2014.onmicrosoft.com::89c8360c-7a12-4cad-8166-7f7a58ff4e5a" providerId="AD" clId="Web-{19C649D2-14FC-9EA7-2C50-D39BB36A8587}" dt="2019-08-21T13:01:26.367" v="165"/>
          <pc:sldLayoutMkLst>
            <pc:docMk/>
            <pc:sldMasterMk cId="2723092227" sldId="2147483834"/>
            <pc:sldLayoutMk cId="3420695435" sldId="2147483836"/>
          </pc:sldLayoutMkLst>
        </pc:sldLayoutChg>
        <pc:sldLayoutChg chg="del">
          <pc:chgData name="植田　鷹勇" userId="S::kcsf_171114@kcsf2014.onmicrosoft.com::89c8360c-7a12-4cad-8166-7f7a58ff4e5a" providerId="AD" clId="Web-{19C649D2-14FC-9EA7-2C50-D39BB36A8587}" dt="2019-08-21T13:01:26.367" v="165"/>
          <pc:sldLayoutMkLst>
            <pc:docMk/>
            <pc:sldMasterMk cId="2723092227" sldId="2147483834"/>
            <pc:sldLayoutMk cId="2066020524" sldId="2147483837"/>
          </pc:sldLayoutMkLst>
        </pc:sldLayoutChg>
        <pc:sldLayoutChg chg="del">
          <pc:chgData name="植田　鷹勇" userId="S::kcsf_171114@kcsf2014.onmicrosoft.com::89c8360c-7a12-4cad-8166-7f7a58ff4e5a" providerId="AD" clId="Web-{19C649D2-14FC-9EA7-2C50-D39BB36A8587}" dt="2019-08-21T13:01:26.367" v="165"/>
          <pc:sldLayoutMkLst>
            <pc:docMk/>
            <pc:sldMasterMk cId="2723092227" sldId="2147483834"/>
            <pc:sldLayoutMk cId="275476077" sldId="2147483838"/>
          </pc:sldLayoutMkLst>
        </pc:sldLayoutChg>
        <pc:sldLayoutChg chg="del">
          <pc:chgData name="植田　鷹勇" userId="S::kcsf_171114@kcsf2014.onmicrosoft.com::89c8360c-7a12-4cad-8166-7f7a58ff4e5a" providerId="AD" clId="Web-{19C649D2-14FC-9EA7-2C50-D39BB36A8587}" dt="2019-08-21T13:01:26.367" v="165"/>
          <pc:sldLayoutMkLst>
            <pc:docMk/>
            <pc:sldMasterMk cId="2723092227" sldId="2147483834"/>
            <pc:sldLayoutMk cId="3639554630" sldId="2147483839"/>
          </pc:sldLayoutMkLst>
        </pc:sldLayoutChg>
        <pc:sldLayoutChg chg="del">
          <pc:chgData name="植田　鷹勇" userId="S::kcsf_171114@kcsf2014.onmicrosoft.com::89c8360c-7a12-4cad-8166-7f7a58ff4e5a" providerId="AD" clId="Web-{19C649D2-14FC-9EA7-2C50-D39BB36A8587}" dt="2019-08-21T13:01:26.367" v="165"/>
          <pc:sldLayoutMkLst>
            <pc:docMk/>
            <pc:sldMasterMk cId="2723092227" sldId="2147483834"/>
            <pc:sldLayoutMk cId="1576113562" sldId="2147483840"/>
          </pc:sldLayoutMkLst>
        </pc:sldLayoutChg>
        <pc:sldLayoutChg chg="del">
          <pc:chgData name="植田　鷹勇" userId="S::kcsf_171114@kcsf2014.onmicrosoft.com::89c8360c-7a12-4cad-8166-7f7a58ff4e5a" providerId="AD" clId="Web-{19C649D2-14FC-9EA7-2C50-D39BB36A8587}" dt="2019-08-21T13:01:26.367" v="165"/>
          <pc:sldLayoutMkLst>
            <pc:docMk/>
            <pc:sldMasterMk cId="2723092227" sldId="2147483834"/>
            <pc:sldLayoutMk cId="2177429395" sldId="2147483841"/>
          </pc:sldLayoutMkLst>
        </pc:sldLayoutChg>
        <pc:sldLayoutChg chg="del">
          <pc:chgData name="植田　鷹勇" userId="S::kcsf_171114@kcsf2014.onmicrosoft.com::89c8360c-7a12-4cad-8166-7f7a58ff4e5a" providerId="AD" clId="Web-{19C649D2-14FC-9EA7-2C50-D39BB36A8587}" dt="2019-08-21T13:01:26.367" v="165"/>
          <pc:sldLayoutMkLst>
            <pc:docMk/>
            <pc:sldMasterMk cId="2723092227" sldId="2147483834"/>
            <pc:sldLayoutMk cId="1167138854" sldId="2147483842"/>
          </pc:sldLayoutMkLst>
        </pc:sldLayoutChg>
        <pc:sldLayoutChg chg="del">
          <pc:chgData name="植田　鷹勇" userId="S::kcsf_171114@kcsf2014.onmicrosoft.com::89c8360c-7a12-4cad-8166-7f7a58ff4e5a" providerId="AD" clId="Web-{19C649D2-14FC-9EA7-2C50-D39BB36A8587}" dt="2019-08-21T13:01:26.367" v="165"/>
          <pc:sldLayoutMkLst>
            <pc:docMk/>
            <pc:sldMasterMk cId="2723092227" sldId="2147483834"/>
            <pc:sldLayoutMk cId="2138379118" sldId="2147483843"/>
          </pc:sldLayoutMkLst>
        </pc:sldLayoutChg>
        <pc:sldLayoutChg chg="del">
          <pc:chgData name="植田　鷹勇" userId="S::kcsf_171114@kcsf2014.onmicrosoft.com::89c8360c-7a12-4cad-8166-7f7a58ff4e5a" providerId="AD" clId="Web-{19C649D2-14FC-9EA7-2C50-D39BB36A8587}" dt="2019-08-21T13:01:26.367" v="165"/>
          <pc:sldLayoutMkLst>
            <pc:docMk/>
            <pc:sldMasterMk cId="2723092227" sldId="2147483834"/>
            <pc:sldLayoutMk cId="447695708" sldId="2147483844"/>
          </pc:sldLayoutMkLst>
        </pc:sldLayoutChg>
        <pc:sldLayoutChg chg="del">
          <pc:chgData name="植田　鷹勇" userId="S::kcsf_171114@kcsf2014.onmicrosoft.com::89c8360c-7a12-4cad-8166-7f7a58ff4e5a" providerId="AD" clId="Web-{19C649D2-14FC-9EA7-2C50-D39BB36A8587}" dt="2019-08-21T13:01:26.367" v="165"/>
          <pc:sldLayoutMkLst>
            <pc:docMk/>
            <pc:sldMasterMk cId="2723092227" sldId="2147483834"/>
            <pc:sldLayoutMk cId="2054123905" sldId="2147483845"/>
          </pc:sldLayoutMkLst>
        </pc:sldLayoutChg>
      </pc:sldMasterChg>
      <pc:sldMasterChg chg="add del addSldLayout delSldLayout modSldLayout">
        <pc:chgData name="植田　鷹勇" userId="S::kcsf_171114@kcsf2014.onmicrosoft.com::89c8360c-7a12-4cad-8166-7f7a58ff4e5a" providerId="AD" clId="Web-{19C649D2-14FC-9EA7-2C50-D39BB36A8587}" dt="2019-08-21T13:01:32.664" v="166"/>
        <pc:sldMasterMkLst>
          <pc:docMk/>
          <pc:sldMasterMk cId="4006010974" sldId="2147483846"/>
        </pc:sldMasterMkLst>
        <pc:sldLayoutChg chg="add del mod replId">
          <pc:chgData name="植田　鷹勇" userId="S::kcsf_171114@kcsf2014.onmicrosoft.com::89c8360c-7a12-4cad-8166-7f7a58ff4e5a" providerId="AD" clId="Web-{19C649D2-14FC-9EA7-2C50-D39BB36A8587}" dt="2019-08-21T13:01:32.664" v="166"/>
          <pc:sldLayoutMkLst>
            <pc:docMk/>
            <pc:sldMasterMk cId="4006010974" sldId="2147483846"/>
            <pc:sldLayoutMk cId="211659707" sldId="2147483847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1:32.664" v="166"/>
          <pc:sldLayoutMkLst>
            <pc:docMk/>
            <pc:sldMasterMk cId="4006010974" sldId="2147483846"/>
            <pc:sldLayoutMk cId="1805086895" sldId="2147483848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1:32.664" v="166"/>
          <pc:sldLayoutMkLst>
            <pc:docMk/>
            <pc:sldMasterMk cId="4006010974" sldId="2147483846"/>
            <pc:sldLayoutMk cId="3800132343" sldId="2147483849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1:32.664" v="166"/>
          <pc:sldLayoutMkLst>
            <pc:docMk/>
            <pc:sldMasterMk cId="4006010974" sldId="2147483846"/>
            <pc:sldLayoutMk cId="993836868" sldId="2147483850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1:32.664" v="166"/>
          <pc:sldLayoutMkLst>
            <pc:docMk/>
            <pc:sldMasterMk cId="4006010974" sldId="2147483846"/>
            <pc:sldLayoutMk cId="1320707098" sldId="2147483851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1:32.664" v="166"/>
          <pc:sldLayoutMkLst>
            <pc:docMk/>
            <pc:sldMasterMk cId="4006010974" sldId="2147483846"/>
            <pc:sldLayoutMk cId="2616729712" sldId="2147483852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1:32.664" v="166"/>
          <pc:sldLayoutMkLst>
            <pc:docMk/>
            <pc:sldMasterMk cId="4006010974" sldId="2147483846"/>
            <pc:sldLayoutMk cId="3369825206" sldId="2147483853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1:32.664" v="166"/>
          <pc:sldLayoutMkLst>
            <pc:docMk/>
            <pc:sldMasterMk cId="4006010974" sldId="2147483846"/>
            <pc:sldLayoutMk cId="761516511" sldId="2147483854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1:32.664" v="166"/>
          <pc:sldLayoutMkLst>
            <pc:docMk/>
            <pc:sldMasterMk cId="4006010974" sldId="2147483846"/>
            <pc:sldLayoutMk cId="3813626229" sldId="2147483855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1:32.664" v="166"/>
          <pc:sldLayoutMkLst>
            <pc:docMk/>
            <pc:sldMasterMk cId="4006010974" sldId="2147483846"/>
            <pc:sldLayoutMk cId="3569634509" sldId="2147483856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1:32.664" v="166"/>
          <pc:sldLayoutMkLst>
            <pc:docMk/>
            <pc:sldMasterMk cId="4006010974" sldId="2147483846"/>
            <pc:sldLayoutMk cId="3141196431" sldId="2147483857"/>
          </pc:sldLayoutMkLst>
        </pc:sldLayoutChg>
      </pc:sldMasterChg>
      <pc:sldMasterChg chg="add del addSldLayout delSldLayout modSldLayout">
        <pc:chgData name="植田　鷹勇" userId="S::kcsf_171114@kcsf2014.onmicrosoft.com::89c8360c-7a12-4cad-8166-7f7a58ff4e5a" providerId="AD" clId="Web-{19C649D2-14FC-9EA7-2C50-D39BB36A8587}" dt="2019-08-21T13:01:35.960" v="167"/>
        <pc:sldMasterMkLst>
          <pc:docMk/>
          <pc:sldMasterMk cId="3505117328" sldId="2147483858"/>
        </pc:sldMasterMkLst>
        <pc:sldLayoutChg chg="add del mod replId">
          <pc:chgData name="植田　鷹勇" userId="S::kcsf_171114@kcsf2014.onmicrosoft.com::89c8360c-7a12-4cad-8166-7f7a58ff4e5a" providerId="AD" clId="Web-{19C649D2-14FC-9EA7-2C50-D39BB36A8587}" dt="2019-08-21T13:01:35.960" v="167"/>
          <pc:sldLayoutMkLst>
            <pc:docMk/>
            <pc:sldMasterMk cId="3505117328" sldId="2147483858"/>
            <pc:sldLayoutMk cId="766310345" sldId="2147483859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1:35.960" v="167"/>
          <pc:sldLayoutMkLst>
            <pc:docMk/>
            <pc:sldMasterMk cId="3505117328" sldId="2147483858"/>
            <pc:sldLayoutMk cId="143003618" sldId="2147483860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1:35.960" v="167"/>
          <pc:sldLayoutMkLst>
            <pc:docMk/>
            <pc:sldMasterMk cId="3505117328" sldId="2147483858"/>
            <pc:sldLayoutMk cId="1814266741" sldId="2147483861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1:35.960" v="167"/>
          <pc:sldLayoutMkLst>
            <pc:docMk/>
            <pc:sldMasterMk cId="3505117328" sldId="2147483858"/>
            <pc:sldLayoutMk cId="195493697" sldId="2147483862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1:35.960" v="167"/>
          <pc:sldLayoutMkLst>
            <pc:docMk/>
            <pc:sldMasterMk cId="3505117328" sldId="2147483858"/>
            <pc:sldLayoutMk cId="4113905737" sldId="2147483863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1:35.960" v="167"/>
          <pc:sldLayoutMkLst>
            <pc:docMk/>
            <pc:sldMasterMk cId="3505117328" sldId="2147483858"/>
            <pc:sldLayoutMk cId="759430981" sldId="2147483864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1:35.960" v="167"/>
          <pc:sldLayoutMkLst>
            <pc:docMk/>
            <pc:sldMasterMk cId="3505117328" sldId="2147483858"/>
            <pc:sldLayoutMk cId="3621327877" sldId="2147483865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1:35.960" v="167"/>
          <pc:sldLayoutMkLst>
            <pc:docMk/>
            <pc:sldMasterMk cId="3505117328" sldId="2147483858"/>
            <pc:sldLayoutMk cId="352512939" sldId="2147483866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1:35.960" v="167"/>
          <pc:sldLayoutMkLst>
            <pc:docMk/>
            <pc:sldMasterMk cId="3505117328" sldId="2147483858"/>
            <pc:sldLayoutMk cId="1752319110" sldId="2147483867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1:35.960" v="167"/>
          <pc:sldLayoutMkLst>
            <pc:docMk/>
            <pc:sldMasterMk cId="3505117328" sldId="2147483858"/>
            <pc:sldLayoutMk cId="3082444027" sldId="2147483868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1:35.960" v="167"/>
          <pc:sldLayoutMkLst>
            <pc:docMk/>
            <pc:sldMasterMk cId="3505117328" sldId="2147483858"/>
            <pc:sldLayoutMk cId="2209060780" sldId="2147483869"/>
          </pc:sldLayoutMkLst>
        </pc:sldLayoutChg>
      </pc:sldMasterChg>
      <pc:sldMasterChg chg="add del addSldLayout delSldLayout modSldLayout">
        <pc:chgData name="植田　鷹勇" userId="S::kcsf_171114@kcsf2014.onmicrosoft.com::89c8360c-7a12-4cad-8166-7f7a58ff4e5a" providerId="AD" clId="Web-{19C649D2-14FC-9EA7-2C50-D39BB36A8587}" dt="2019-08-21T13:01:43.007" v="168"/>
        <pc:sldMasterMkLst>
          <pc:docMk/>
          <pc:sldMasterMk cId="3133146654" sldId="2147483870"/>
        </pc:sldMasterMkLst>
        <pc:sldLayoutChg chg="add del mod replId">
          <pc:chgData name="植田　鷹勇" userId="S::kcsf_171114@kcsf2014.onmicrosoft.com::89c8360c-7a12-4cad-8166-7f7a58ff4e5a" providerId="AD" clId="Web-{19C649D2-14FC-9EA7-2C50-D39BB36A8587}" dt="2019-08-21T13:01:43.007" v="168"/>
          <pc:sldLayoutMkLst>
            <pc:docMk/>
            <pc:sldMasterMk cId="3133146654" sldId="2147483870"/>
            <pc:sldLayoutMk cId="3658668322" sldId="2147483871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1:43.007" v="168"/>
          <pc:sldLayoutMkLst>
            <pc:docMk/>
            <pc:sldMasterMk cId="3133146654" sldId="2147483870"/>
            <pc:sldLayoutMk cId="2584942615" sldId="2147483872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1:43.007" v="168"/>
          <pc:sldLayoutMkLst>
            <pc:docMk/>
            <pc:sldMasterMk cId="3133146654" sldId="2147483870"/>
            <pc:sldLayoutMk cId="2205152710" sldId="2147483873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1:43.007" v="168"/>
          <pc:sldLayoutMkLst>
            <pc:docMk/>
            <pc:sldMasterMk cId="3133146654" sldId="2147483870"/>
            <pc:sldLayoutMk cId="3792347872" sldId="2147483874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1:43.007" v="168"/>
          <pc:sldLayoutMkLst>
            <pc:docMk/>
            <pc:sldMasterMk cId="3133146654" sldId="2147483870"/>
            <pc:sldLayoutMk cId="1931288518" sldId="2147483875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1:43.007" v="168"/>
          <pc:sldLayoutMkLst>
            <pc:docMk/>
            <pc:sldMasterMk cId="3133146654" sldId="2147483870"/>
            <pc:sldLayoutMk cId="2472788845" sldId="2147483876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1:43.007" v="168"/>
          <pc:sldLayoutMkLst>
            <pc:docMk/>
            <pc:sldMasterMk cId="3133146654" sldId="2147483870"/>
            <pc:sldLayoutMk cId="3687236660" sldId="2147483877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1:43.007" v="168"/>
          <pc:sldLayoutMkLst>
            <pc:docMk/>
            <pc:sldMasterMk cId="3133146654" sldId="2147483870"/>
            <pc:sldLayoutMk cId="3544696280" sldId="2147483878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1:43.007" v="168"/>
          <pc:sldLayoutMkLst>
            <pc:docMk/>
            <pc:sldMasterMk cId="3133146654" sldId="2147483870"/>
            <pc:sldLayoutMk cId="211385426" sldId="2147483879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1:43.007" v="168"/>
          <pc:sldLayoutMkLst>
            <pc:docMk/>
            <pc:sldMasterMk cId="3133146654" sldId="2147483870"/>
            <pc:sldLayoutMk cId="2637944524" sldId="2147483880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1:43.007" v="168"/>
          <pc:sldLayoutMkLst>
            <pc:docMk/>
            <pc:sldMasterMk cId="3133146654" sldId="2147483870"/>
            <pc:sldLayoutMk cId="2175785823" sldId="2147483881"/>
          </pc:sldLayoutMkLst>
        </pc:sldLayoutChg>
      </pc:sldMasterChg>
      <pc:sldMasterChg chg="add del addSldLayout delSldLayout modSldLayout">
        <pc:chgData name="植田　鷹勇" userId="S::kcsf_171114@kcsf2014.onmicrosoft.com::89c8360c-7a12-4cad-8166-7f7a58ff4e5a" providerId="AD" clId="Web-{19C649D2-14FC-9EA7-2C50-D39BB36A8587}" dt="2019-08-21T13:01:51.413" v="169"/>
        <pc:sldMasterMkLst>
          <pc:docMk/>
          <pc:sldMasterMk cId="2792756974" sldId="2147483882"/>
        </pc:sldMasterMkLst>
        <pc:sldLayoutChg chg="add del mod replId">
          <pc:chgData name="植田　鷹勇" userId="S::kcsf_171114@kcsf2014.onmicrosoft.com::89c8360c-7a12-4cad-8166-7f7a58ff4e5a" providerId="AD" clId="Web-{19C649D2-14FC-9EA7-2C50-D39BB36A8587}" dt="2019-08-21T13:01:51.413" v="169"/>
          <pc:sldLayoutMkLst>
            <pc:docMk/>
            <pc:sldMasterMk cId="2792756974" sldId="2147483882"/>
            <pc:sldLayoutMk cId="3685210630" sldId="2147483883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1:51.413" v="169"/>
          <pc:sldLayoutMkLst>
            <pc:docMk/>
            <pc:sldMasterMk cId="2792756974" sldId="2147483882"/>
            <pc:sldLayoutMk cId="2489547034" sldId="2147483884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1:51.413" v="169"/>
          <pc:sldLayoutMkLst>
            <pc:docMk/>
            <pc:sldMasterMk cId="2792756974" sldId="2147483882"/>
            <pc:sldLayoutMk cId="1398567250" sldId="2147483885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1:51.413" v="169"/>
          <pc:sldLayoutMkLst>
            <pc:docMk/>
            <pc:sldMasterMk cId="2792756974" sldId="2147483882"/>
            <pc:sldLayoutMk cId="2805419960" sldId="2147483886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1:51.413" v="169"/>
          <pc:sldLayoutMkLst>
            <pc:docMk/>
            <pc:sldMasterMk cId="2792756974" sldId="2147483882"/>
            <pc:sldLayoutMk cId="3576610651" sldId="2147483887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1:51.413" v="169"/>
          <pc:sldLayoutMkLst>
            <pc:docMk/>
            <pc:sldMasterMk cId="2792756974" sldId="2147483882"/>
            <pc:sldLayoutMk cId="2016930412" sldId="2147483888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1:51.413" v="169"/>
          <pc:sldLayoutMkLst>
            <pc:docMk/>
            <pc:sldMasterMk cId="2792756974" sldId="2147483882"/>
            <pc:sldLayoutMk cId="3073898405" sldId="2147483889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1:51.413" v="169"/>
          <pc:sldLayoutMkLst>
            <pc:docMk/>
            <pc:sldMasterMk cId="2792756974" sldId="2147483882"/>
            <pc:sldLayoutMk cId="1082074112" sldId="2147483890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1:51.413" v="169"/>
          <pc:sldLayoutMkLst>
            <pc:docMk/>
            <pc:sldMasterMk cId="2792756974" sldId="2147483882"/>
            <pc:sldLayoutMk cId="3289400023" sldId="2147483891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1:51.413" v="169"/>
          <pc:sldLayoutMkLst>
            <pc:docMk/>
            <pc:sldMasterMk cId="2792756974" sldId="2147483882"/>
            <pc:sldLayoutMk cId="1481147768" sldId="2147483892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1:51.413" v="169"/>
          <pc:sldLayoutMkLst>
            <pc:docMk/>
            <pc:sldMasterMk cId="2792756974" sldId="2147483882"/>
            <pc:sldLayoutMk cId="4124723386" sldId="2147483893"/>
          </pc:sldLayoutMkLst>
        </pc:sldLayoutChg>
      </pc:sldMasterChg>
      <pc:sldMasterChg chg="add del addSldLayout delSldLayout modSldLayout">
        <pc:chgData name="植田　鷹勇" userId="S::kcsf_171114@kcsf2014.onmicrosoft.com::89c8360c-7a12-4cad-8166-7f7a58ff4e5a" providerId="AD" clId="Web-{19C649D2-14FC-9EA7-2C50-D39BB36A8587}" dt="2019-08-21T13:02:07.710" v="170"/>
        <pc:sldMasterMkLst>
          <pc:docMk/>
          <pc:sldMasterMk cId="2906578077" sldId="2147483894"/>
        </pc:sldMasterMkLst>
        <pc:sldLayoutChg chg="add del mod replId">
          <pc:chgData name="植田　鷹勇" userId="S::kcsf_171114@kcsf2014.onmicrosoft.com::89c8360c-7a12-4cad-8166-7f7a58ff4e5a" providerId="AD" clId="Web-{19C649D2-14FC-9EA7-2C50-D39BB36A8587}" dt="2019-08-21T13:02:07.710" v="170"/>
          <pc:sldLayoutMkLst>
            <pc:docMk/>
            <pc:sldMasterMk cId="2906578077" sldId="2147483894"/>
            <pc:sldLayoutMk cId="1757455120" sldId="2147483895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07.710" v="170"/>
          <pc:sldLayoutMkLst>
            <pc:docMk/>
            <pc:sldMasterMk cId="2906578077" sldId="2147483894"/>
            <pc:sldLayoutMk cId="4149128958" sldId="2147483896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07.710" v="170"/>
          <pc:sldLayoutMkLst>
            <pc:docMk/>
            <pc:sldMasterMk cId="2906578077" sldId="2147483894"/>
            <pc:sldLayoutMk cId="2112034537" sldId="2147483897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07.710" v="170"/>
          <pc:sldLayoutMkLst>
            <pc:docMk/>
            <pc:sldMasterMk cId="2906578077" sldId="2147483894"/>
            <pc:sldLayoutMk cId="955377090" sldId="2147483898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07.710" v="170"/>
          <pc:sldLayoutMkLst>
            <pc:docMk/>
            <pc:sldMasterMk cId="2906578077" sldId="2147483894"/>
            <pc:sldLayoutMk cId="1135555638" sldId="2147483899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07.710" v="170"/>
          <pc:sldLayoutMkLst>
            <pc:docMk/>
            <pc:sldMasterMk cId="2906578077" sldId="2147483894"/>
            <pc:sldLayoutMk cId="1628184601" sldId="2147483900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07.710" v="170"/>
          <pc:sldLayoutMkLst>
            <pc:docMk/>
            <pc:sldMasterMk cId="2906578077" sldId="2147483894"/>
            <pc:sldLayoutMk cId="3401420996" sldId="2147483901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07.710" v="170"/>
          <pc:sldLayoutMkLst>
            <pc:docMk/>
            <pc:sldMasterMk cId="2906578077" sldId="2147483894"/>
            <pc:sldLayoutMk cId="3237487528" sldId="2147483902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07.710" v="170"/>
          <pc:sldLayoutMkLst>
            <pc:docMk/>
            <pc:sldMasterMk cId="2906578077" sldId="2147483894"/>
            <pc:sldLayoutMk cId="2684114668" sldId="2147483903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07.710" v="170"/>
          <pc:sldLayoutMkLst>
            <pc:docMk/>
            <pc:sldMasterMk cId="2906578077" sldId="2147483894"/>
            <pc:sldLayoutMk cId="2092747920" sldId="2147483904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07.710" v="170"/>
          <pc:sldLayoutMkLst>
            <pc:docMk/>
            <pc:sldMasterMk cId="2906578077" sldId="2147483894"/>
            <pc:sldLayoutMk cId="2223208890" sldId="2147483905"/>
          </pc:sldLayoutMkLst>
        </pc:sldLayoutChg>
      </pc:sldMasterChg>
      <pc:sldMasterChg chg="add del addSldLayout delSldLayout modSldLayout">
        <pc:chgData name="植田　鷹勇" userId="S::kcsf_171114@kcsf2014.onmicrosoft.com::89c8360c-7a12-4cad-8166-7f7a58ff4e5a" providerId="AD" clId="Web-{19C649D2-14FC-9EA7-2C50-D39BB36A8587}" dt="2019-08-21T13:02:17.147" v="171"/>
        <pc:sldMasterMkLst>
          <pc:docMk/>
          <pc:sldMasterMk cId="2729059375" sldId="2147483906"/>
        </pc:sldMasterMkLst>
        <pc:sldLayoutChg chg="add del mod replId">
          <pc:chgData name="植田　鷹勇" userId="S::kcsf_171114@kcsf2014.onmicrosoft.com::89c8360c-7a12-4cad-8166-7f7a58ff4e5a" providerId="AD" clId="Web-{19C649D2-14FC-9EA7-2C50-D39BB36A8587}" dt="2019-08-21T13:02:17.147" v="171"/>
          <pc:sldLayoutMkLst>
            <pc:docMk/>
            <pc:sldMasterMk cId="2729059375" sldId="2147483906"/>
            <pc:sldLayoutMk cId="3222525092" sldId="2147483907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17.147" v="171"/>
          <pc:sldLayoutMkLst>
            <pc:docMk/>
            <pc:sldMasterMk cId="2729059375" sldId="2147483906"/>
            <pc:sldLayoutMk cId="2635339714" sldId="2147483908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17.147" v="171"/>
          <pc:sldLayoutMkLst>
            <pc:docMk/>
            <pc:sldMasterMk cId="2729059375" sldId="2147483906"/>
            <pc:sldLayoutMk cId="26012023" sldId="2147483909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17.147" v="171"/>
          <pc:sldLayoutMkLst>
            <pc:docMk/>
            <pc:sldMasterMk cId="2729059375" sldId="2147483906"/>
            <pc:sldLayoutMk cId="1740536934" sldId="2147483910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17.147" v="171"/>
          <pc:sldLayoutMkLst>
            <pc:docMk/>
            <pc:sldMasterMk cId="2729059375" sldId="2147483906"/>
            <pc:sldLayoutMk cId="2721415180" sldId="2147483911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17.147" v="171"/>
          <pc:sldLayoutMkLst>
            <pc:docMk/>
            <pc:sldMasterMk cId="2729059375" sldId="2147483906"/>
            <pc:sldLayoutMk cId="2026813113" sldId="2147483912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17.147" v="171"/>
          <pc:sldLayoutMkLst>
            <pc:docMk/>
            <pc:sldMasterMk cId="2729059375" sldId="2147483906"/>
            <pc:sldLayoutMk cId="3563859892" sldId="2147483913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17.147" v="171"/>
          <pc:sldLayoutMkLst>
            <pc:docMk/>
            <pc:sldMasterMk cId="2729059375" sldId="2147483906"/>
            <pc:sldLayoutMk cId="3754665505" sldId="2147483914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17.147" v="171"/>
          <pc:sldLayoutMkLst>
            <pc:docMk/>
            <pc:sldMasterMk cId="2729059375" sldId="2147483906"/>
            <pc:sldLayoutMk cId="2406973455" sldId="2147483915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17.147" v="171"/>
          <pc:sldLayoutMkLst>
            <pc:docMk/>
            <pc:sldMasterMk cId="2729059375" sldId="2147483906"/>
            <pc:sldLayoutMk cId="3012382200" sldId="2147483916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17.147" v="171"/>
          <pc:sldLayoutMkLst>
            <pc:docMk/>
            <pc:sldMasterMk cId="2729059375" sldId="2147483906"/>
            <pc:sldLayoutMk cId="3517999574" sldId="2147483917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17.147" v="171"/>
          <pc:sldLayoutMkLst>
            <pc:docMk/>
            <pc:sldMasterMk cId="2729059375" sldId="2147483906"/>
            <pc:sldLayoutMk cId="16187788" sldId="2147483918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17.147" v="171"/>
          <pc:sldLayoutMkLst>
            <pc:docMk/>
            <pc:sldMasterMk cId="2729059375" sldId="2147483906"/>
            <pc:sldLayoutMk cId="963832828" sldId="2147483919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17.147" v="171"/>
          <pc:sldLayoutMkLst>
            <pc:docMk/>
            <pc:sldMasterMk cId="2729059375" sldId="2147483906"/>
            <pc:sldLayoutMk cId="2147991620" sldId="2147483920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17.147" v="171"/>
          <pc:sldLayoutMkLst>
            <pc:docMk/>
            <pc:sldMasterMk cId="2729059375" sldId="2147483906"/>
            <pc:sldLayoutMk cId="2541980882" sldId="2147483921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17.147" v="171"/>
          <pc:sldLayoutMkLst>
            <pc:docMk/>
            <pc:sldMasterMk cId="2729059375" sldId="2147483906"/>
            <pc:sldLayoutMk cId="1639020681" sldId="2147483922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17.147" v="171"/>
          <pc:sldLayoutMkLst>
            <pc:docMk/>
            <pc:sldMasterMk cId="2729059375" sldId="2147483906"/>
            <pc:sldLayoutMk cId="2342152398" sldId="2147483923"/>
          </pc:sldLayoutMkLst>
        </pc:sldLayoutChg>
      </pc:sldMasterChg>
      <pc:sldMasterChg chg="add del addSldLayout delSldLayout modSldLayout">
        <pc:chgData name="植田　鷹勇" userId="S::kcsf_171114@kcsf2014.onmicrosoft.com::89c8360c-7a12-4cad-8166-7f7a58ff4e5a" providerId="AD" clId="Web-{19C649D2-14FC-9EA7-2C50-D39BB36A8587}" dt="2019-08-21T13:02:38.915" v="172"/>
        <pc:sldMasterMkLst>
          <pc:docMk/>
          <pc:sldMasterMk cId="3654371760" sldId="2147483924"/>
        </pc:sldMasterMkLst>
        <pc:sldLayoutChg chg="add del mod replId">
          <pc:chgData name="植田　鷹勇" userId="S::kcsf_171114@kcsf2014.onmicrosoft.com::89c8360c-7a12-4cad-8166-7f7a58ff4e5a" providerId="AD" clId="Web-{19C649D2-14FC-9EA7-2C50-D39BB36A8587}" dt="2019-08-21T13:02:38.915" v="172"/>
          <pc:sldLayoutMkLst>
            <pc:docMk/>
            <pc:sldMasterMk cId="3654371760" sldId="2147483924"/>
            <pc:sldLayoutMk cId="2608965047" sldId="2147483925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38.915" v="172"/>
          <pc:sldLayoutMkLst>
            <pc:docMk/>
            <pc:sldMasterMk cId="3654371760" sldId="2147483924"/>
            <pc:sldLayoutMk cId="1448416522" sldId="2147483926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38.915" v="172"/>
          <pc:sldLayoutMkLst>
            <pc:docMk/>
            <pc:sldMasterMk cId="3654371760" sldId="2147483924"/>
            <pc:sldLayoutMk cId="3434873858" sldId="2147483927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38.915" v="172"/>
          <pc:sldLayoutMkLst>
            <pc:docMk/>
            <pc:sldMasterMk cId="3654371760" sldId="2147483924"/>
            <pc:sldLayoutMk cId="2984678373" sldId="2147483928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38.915" v="172"/>
          <pc:sldLayoutMkLst>
            <pc:docMk/>
            <pc:sldMasterMk cId="3654371760" sldId="2147483924"/>
            <pc:sldLayoutMk cId="1672793110" sldId="2147483929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38.915" v="172"/>
          <pc:sldLayoutMkLst>
            <pc:docMk/>
            <pc:sldMasterMk cId="3654371760" sldId="2147483924"/>
            <pc:sldLayoutMk cId="527896866" sldId="2147483930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38.915" v="172"/>
          <pc:sldLayoutMkLst>
            <pc:docMk/>
            <pc:sldMasterMk cId="3654371760" sldId="2147483924"/>
            <pc:sldLayoutMk cId="861004867" sldId="2147483931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38.915" v="172"/>
          <pc:sldLayoutMkLst>
            <pc:docMk/>
            <pc:sldMasterMk cId="3654371760" sldId="2147483924"/>
            <pc:sldLayoutMk cId="1175198525" sldId="2147483932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38.915" v="172"/>
          <pc:sldLayoutMkLst>
            <pc:docMk/>
            <pc:sldMasterMk cId="3654371760" sldId="2147483924"/>
            <pc:sldLayoutMk cId="1342181670" sldId="2147483933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38.915" v="172"/>
          <pc:sldLayoutMkLst>
            <pc:docMk/>
            <pc:sldMasterMk cId="3654371760" sldId="2147483924"/>
            <pc:sldLayoutMk cId="1812666133" sldId="2147483934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38.915" v="172"/>
          <pc:sldLayoutMkLst>
            <pc:docMk/>
            <pc:sldMasterMk cId="3654371760" sldId="2147483924"/>
            <pc:sldLayoutMk cId="1925141816" sldId="2147483935"/>
          </pc:sldLayoutMkLst>
        </pc:sldLayoutChg>
      </pc:sldMasterChg>
      <pc:sldMasterChg chg="add del addSldLayout delSldLayout modSldLayout">
        <pc:chgData name="植田　鷹勇" userId="S::kcsf_171114@kcsf2014.onmicrosoft.com::89c8360c-7a12-4cad-8166-7f7a58ff4e5a" providerId="AD" clId="Web-{19C649D2-14FC-9EA7-2C50-D39BB36A8587}" dt="2019-08-21T13:02:50.181" v="173"/>
        <pc:sldMasterMkLst>
          <pc:docMk/>
          <pc:sldMasterMk cId="1754578270" sldId="2147483936"/>
        </pc:sldMasterMkLst>
        <pc:sldLayoutChg chg="add del mod replId">
          <pc:chgData name="植田　鷹勇" userId="S::kcsf_171114@kcsf2014.onmicrosoft.com::89c8360c-7a12-4cad-8166-7f7a58ff4e5a" providerId="AD" clId="Web-{19C649D2-14FC-9EA7-2C50-D39BB36A8587}" dt="2019-08-21T13:02:50.181" v="173"/>
          <pc:sldLayoutMkLst>
            <pc:docMk/>
            <pc:sldMasterMk cId="1754578270" sldId="2147483936"/>
            <pc:sldLayoutMk cId="2128143737" sldId="2147483937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50.181" v="173"/>
          <pc:sldLayoutMkLst>
            <pc:docMk/>
            <pc:sldMasterMk cId="1754578270" sldId="2147483936"/>
            <pc:sldLayoutMk cId="3636807879" sldId="2147483938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50.181" v="173"/>
          <pc:sldLayoutMkLst>
            <pc:docMk/>
            <pc:sldMasterMk cId="1754578270" sldId="2147483936"/>
            <pc:sldLayoutMk cId="1898506458" sldId="2147483939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50.181" v="173"/>
          <pc:sldLayoutMkLst>
            <pc:docMk/>
            <pc:sldMasterMk cId="1754578270" sldId="2147483936"/>
            <pc:sldLayoutMk cId="2689660495" sldId="2147483940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50.181" v="173"/>
          <pc:sldLayoutMkLst>
            <pc:docMk/>
            <pc:sldMasterMk cId="1754578270" sldId="2147483936"/>
            <pc:sldLayoutMk cId="3065330901" sldId="2147483941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50.181" v="173"/>
          <pc:sldLayoutMkLst>
            <pc:docMk/>
            <pc:sldMasterMk cId="1754578270" sldId="2147483936"/>
            <pc:sldLayoutMk cId="2184040655" sldId="2147483942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50.181" v="173"/>
          <pc:sldLayoutMkLst>
            <pc:docMk/>
            <pc:sldMasterMk cId="1754578270" sldId="2147483936"/>
            <pc:sldLayoutMk cId="3333001636" sldId="2147483943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50.181" v="173"/>
          <pc:sldLayoutMkLst>
            <pc:docMk/>
            <pc:sldMasterMk cId="1754578270" sldId="2147483936"/>
            <pc:sldLayoutMk cId="1881485086" sldId="2147483944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50.181" v="173"/>
          <pc:sldLayoutMkLst>
            <pc:docMk/>
            <pc:sldMasterMk cId="1754578270" sldId="2147483936"/>
            <pc:sldLayoutMk cId="1864876280" sldId="2147483945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50.181" v="173"/>
          <pc:sldLayoutMkLst>
            <pc:docMk/>
            <pc:sldMasterMk cId="1754578270" sldId="2147483936"/>
            <pc:sldLayoutMk cId="2060011657" sldId="2147483946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50.181" v="173"/>
          <pc:sldLayoutMkLst>
            <pc:docMk/>
            <pc:sldMasterMk cId="1754578270" sldId="2147483936"/>
            <pc:sldLayoutMk cId="1141083087" sldId="2147483947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50.181" v="173"/>
          <pc:sldLayoutMkLst>
            <pc:docMk/>
            <pc:sldMasterMk cId="1754578270" sldId="2147483936"/>
            <pc:sldLayoutMk cId="2181141929" sldId="2147483948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50.181" v="173"/>
          <pc:sldLayoutMkLst>
            <pc:docMk/>
            <pc:sldMasterMk cId="1754578270" sldId="2147483936"/>
            <pc:sldLayoutMk cId="3888098557" sldId="2147483949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50.181" v="173"/>
          <pc:sldLayoutMkLst>
            <pc:docMk/>
            <pc:sldMasterMk cId="1754578270" sldId="2147483936"/>
            <pc:sldLayoutMk cId="1859643809" sldId="2147483950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50.181" v="173"/>
          <pc:sldLayoutMkLst>
            <pc:docMk/>
            <pc:sldMasterMk cId="1754578270" sldId="2147483936"/>
            <pc:sldLayoutMk cId="2159334515" sldId="2147483951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50.181" v="173"/>
          <pc:sldLayoutMkLst>
            <pc:docMk/>
            <pc:sldMasterMk cId="1754578270" sldId="2147483936"/>
            <pc:sldLayoutMk cId="2990572680" sldId="2147483952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02:50.181" v="173"/>
          <pc:sldLayoutMkLst>
            <pc:docMk/>
            <pc:sldMasterMk cId="1754578270" sldId="2147483936"/>
            <pc:sldLayoutMk cId="1440885652" sldId="2147483953"/>
          </pc:sldLayoutMkLst>
        </pc:sldLayoutChg>
      </pc:sldMasterChg>
      <pc:sldMasterChg chg="add del addSldLayout delSldLayout modSldLayout">
        <pc:chgData name="植田　鷹勇" userId="S::kcsf_171114@kcsf2014.onmicrosoft.com::89c8360c-7a12-4cad-8166-7f7a58ff4e5a" providerId="AD" clId="Web-{19C649D2-14FC-9EA7-2C50-D39BB36A8587}" dt="2019-08-21T13:56:17.760" v="353"/>
        <pc:sldMasterMkLst>
          <pc:docMk/>
          <pc:sldMasterMk cId="3457955869" sldId="2147483954"/>
        </pc:sldMasterMkLst>
        <pc:sldLayoutChg chg="add del mod replId">
          <pc:chgData name="植田　鷹勇" userId="S::kcsf_171114@kcsf2014.onmicrosoft.com::89c8360c-7a12-4cad-8166-7f7a58ff4e5a" providerId="AD" clId="Web-{19C649D2-14FC-9EA7-2C50-D39BB36A8587}" dt="2019-08-21T13:56:17.760" v="353"/>
          <pc:sldLayoutMkLst>
            <pc:docMk/>
            <pc:sldMasterMk cId="3457955869" sldId="2147483954"/>
            <pc:sldLayoutMk cId="3665359828" sldId="2147483955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17.760" v="353"/>
          <pc:sldLayoutMkLst>
            <pc:docMk/>
            <pc:sldMasterMk cId="3457955869" sldId="2147483954"/>
            <pc:sldLayoutMk cId="1688626548" sldId="2147483956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17.760" v="353"/>
          <pc:sldLayoutMkLst>
            <pc:docMk/>
            <pc:sldMasterMk cId="3457955869" sldId="2147483954"/>
            <pc:sldLayoutMk cId="4218585283" sldId="2147483957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17.760" v="353"/>
          <pc:sldLayoutMkLst>
            <pc:docMk/>
            <pc:sldMasterMk cId="3457955869" sldId="2147483954"/>
            <pc:sldLayoutMk cId="2822818493" sldId="2147483958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17.760" v="353"/>
          <pc:sldLayoutMkLst>
            <pc:docMk/>
            <pc:sldMasterMk cId="3457955869" sldId="2147483954"/>
            <pc:sldLayoutMk cId="3419621113" sldId="2147483959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17.760" v="353"/>
          <pc:sldLayoutMkLst>
            <pc:docMk/>
            <pc:sldMasterMk cId="3457955869" sldId="2147483954"/>
            <pc:sldLayoutMk cId="3255458444" sldId="2147483960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17.760" v="353"/>
          <pc:sldLayoutMkLst>
            <pc:docMk/>
            <pc:sldMasterMk cId="3457955869" sldId="2147483954"/>
            <pc:sldLayoutMk cId="615402636" sldId="2147483961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17.760" v="353"/>
          <pc:sldLayoutMkLst>
            <pc:docMk/>
            <pc:sldMasterMk cId="3457955869" sldId="2147483954"/>
            <pc:sldLayoutMk cId="2013609940" sldId="2147483962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17.760" v="353"/>
          <pc:sldLayoutMkLst>
            <pc:docMk/>
            <pc:sldMasterMk cId="3457955869" sldId="2147483954"/>
            <pc:sldLayoutMk cId="2313252278" sldId="2147483963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17.760" v="353"/>
          <pc:sldLayoutMkLst>
            <pc:docMk/>
            <pc:sldMasterMk cId="3457955869" sldId="2147483954"/>
            <pc:sldLayoutMk cId="2012530373" sldId="2147483964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17.760" v="353"/>
          <pc:sldLayoutMkLst>
            <pc:docMk/>
            <pc:sldMasterMk cId="3457955869" sldId="2147483954"/>
            <pc:sldLayoutMk cId="1750947910" sldId="2147483965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17.760" v="353"/>
          <pc:sldLayoutMkLst>
            <pc:docMk/>
            <pc:sldMasterMk cId="3457955869" sldId="2147483954"/>
            <pc:sldLayoutMk cId="1234823574" sldId="2147483966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17.760" v="353"/>
          <pc:sldLayoutMkLst>
            <pc:docMk/>
            <pc:sldMasterMk cId="3457955869" sldId="2147483954"/>
            <pc:sldLayoutMk cId="2296776175" sldId="2147483967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17.760" v="353"/>
          <pc:sldLayoutMkLst>
            <pc:docMk/>
            <pc:sldMasterMk cId="3457955869" sldId="2147483954"/>
            <pc:sldLayoutMk cId="1734698688" sldId="2147483968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17.760" v="353"/>
          <pc:sldLayoutMkLst>
            <pc:docMk/>
            <pc:sldMasterMk cId="3457955869" sldId="2147483954"/>
            <pc:sldLayoutMk cId="806178900" sldId="2147483969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17.760" v="353"/>
          <pc:sldLayoutMkLst>
            <pc:docMk/>
            <pc:sldMasterMk cId="3457955869" sldId="2147483954"/>
            <pc:sldLayoutMk cId="810484673" sldId="2147483970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17.760" v="353"/>
          <pc:sldLayoutMkLst>
            <pc:docMk/>
            <pc:sldMasterMk cId="3457955869" sldId="2147483954"/>
            <pc:sldLayoutMk cId="1421212588" sldId="2147483971"/>
          </pc:sldLayoutMkLst>
        </pc:sldLayoutChg>
      </pc:sldMasterChg>
      <pc:sldMasterChg chg="add del addSldLayout delSldLayout modSldLayout">
        <pc:chgData name="植田　鷹勇" userId="S::kcsf_171114@kcsf2014.onmicrosoft.com::89c8360c-7a12-4cad-8166-7f7a58ff4e5a" providerId="AD" clId="Web-{19C649D2-14FC-9EA7-2C50-D39BB36A8587}" dt="2019-08-21T13:56:23.619" v="354"/>
        <pc:sldMasterMkLst>
          <pc:docMk/>
          <pc:sldMasterMk cId="3461318082" sldId="2147483972"/>
        </pc:sldMasterMkLst>
        <pc:sldLayoutChg chg="add del mod replId">
          <pc:chgData name="植田　鷹勇" userId="S::kcsf_171114@kcsf2014.onmicrosoft.com::89c8360c-7a12-4cad-8166-7f7a58ff4e5a" providerId="AD" clId="Web-{19C649D2-14FC-9EA7-2C50-D39BB36A8587}" dt="2019-08-21T13:56:23.619" v="354"/>
          <pc:sldLayoutMkLst>
            <pc:docMk/>
            <pc:sldMasterMk cId="3461318082" sldId="2147483972"/>
            <pc:sldLayoutMk cId="1182259777" sldId="2147483973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23.619" v="354"/>
          <pc:sldLayoutMkLst>
            <pc:docMk/>
            <pc:sldMasterMk cId="3461318082" sldId="2147483972"/>
            <pc:sldLayoutMk cId="170832496" sldId="2147483974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23.619" v="354"/>
          <pc:sldLayoutMkLst>
            <pc:docMk/>
            <pc:sldMasterMk cId="3461318082" sldId="2147483972"/>
            <pc:sldLayoutMk cId="465131108" sldId="2147483975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23.619" v="354"/>
          <pc:sldLayoutMkLst>
            <pc:docMk/>
            <pc:sldMasterMk cId="3461318082" sldId="2147483972"/>
            <pc:sldLayoutMk cId="2771270796" sldId="2147483976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23.619" v="354"/>
          <pc:sldLayoutMkLst>
            <pc:docMk/>
            <pc:sldMasterMk cId="3461318082" sldId="2147483972"/>
            <pc:sldLayoutMk cId="2599980234" sldId="2147483977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23.619" v="354"/>
          <pc:sldLayoutMkLst>
            <pc:docMk/>
            <pc:sldMasterMk cId="3461318082" sldId="2147483972"/>
            <pc:sldLayoutMk cId="936608851" sldId="2147483978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23.619" v="354"/>
          <pc:sldLayoutMkLst>
            <pc:docMk/>
            <pc:sldMasterMk cId="3461318082" sldId="2147483972"/>
            <pc:sldLayoutMk cId="3705443680" sldId="2147483979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23.619" v="354"/>
          <pc:sldLayoutMkLst>
            <pc:docMk/>
            <pc:sldMasterMk cId="3461318082" sldId="2147483972"/>
            <pc:sldLayoutMk cId="2880883929" sldId="2147483980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23.619" v="354"/>
          <pc:sldLayoutMkLst>
            <pc:docMk/>
            <pc:sldMasterMk cId="3461318082" sldId="2147483972"/>
            <pc:sldLayoutMk cId="3463196361" sldId="2147483981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23.619" v="354"/>
          <pc:sldLayoutMkLst>
            <pc:docMk/>
            <pc:sldMasterMk cId="3461318082" sldId="2147483972"/>
            <pc:sldLayoutMk cId="4015416184" sldId="2147483982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23.619" v="354"/>
          <pc:sldLayoutMkLst>
            <pc:docMk/>
            <pc:sldMasterMk cId="3461318082" sldId="2147483972"/>
            <pc:sldLayoutMk cId="512888549" sldId="2147483983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23.619" v="354"/>
          <pc:sldLayoutMkLst>
            <pc:docMk/>
            <pc:sldMasterMk cId="3461318082" sldId="2147483972"/>
            <pc:sldLayoutMk cId="475537746" sldId="2147483984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23.619" v="354"/>
          <pc:sldLayoutMkLst>
            <pc:docMk/>
            <pc:sldMasterMk cId="3461318082" sldId="2147483972"/>
            <pc:sldLayoutMk cId="1279812458" sldId="2147483985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23.619" v="354"/>
          <pc:sldLayoutMkLst>
            <pc:docMk/>
            <pc:sldMasterMk cId="3461318082" sldId="2147483972"/>
            <pc:sldLayoutMk cId="720852648" sldId="2147483986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23.619" v="354"/>
          <pc:sldLayoutMkLst>
            <pc:docMk/>
            <pc:sldMasterMk cId="3461318082" sldId="2147483972"/>
            <pc:sldLayoutMk cId="4273241806" sldId="2147483987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23.619" v="354"/>
          <pc:sldLayoutMkLst>
            <pc:docMk/>
            <pc:sldMasterMk cId="3461318082" sldId="2147483972"/>
            <pc:sldLayoutMk cId="898187170" sldId="2147483988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23.619" v="354"/>
          <pc:sldLayoutMkLst>
            <pc:docMk/>
            <pc:sldMasterMk cId="3461318082" sldId="2147483972"/>
            <pc:sldLayoutMk cId="1470236105" sldId="2147483989"/>
          </pc:sldLayoutMkLst>
        </pc:sldLayoutChg>
      </pc:sldMasterChg>
      <pc:sldMasterChg chg="add del addSldLayout delSldLayout modSldLayout">
        <pc:chgData name="植田　鷹勇" userId="S::kcsf_171114@kcsf2014.onmicrosoft.com::89c8360c-7a12-4cad-8166-7f7a58ff4e5a" providerId="AD" clId="Web-{19C649D2-14FC-9EA7-2C50-D39BB36A8587}" dt="2019-08-21T13:56:30.057" v="355"/>
        <pc:sldMasterMkLst>
          <pc:docMk/>
          <pc:sldMasterMk cId="4279745319" sldId="2147483990"/>
        </pc:sldMasterMkLst>
        <pc:sldLayoutChg chg="add del mod replId">
          <pc:chgData name="植田　鷹勇" userId="S::kcsf_171114@kcsf2014.onmicrosoft.com::89c8360c-7a12-4cad-8166-7f7a58ff4e5a" providerId="AD" clId="Web-{19C649D2-14FC-9EA7-2C50-D39BB36A8587}" dt="2019-08-21T13:56:30.057" v="355"/>
          <pc:sldLayoutMkLst>
            <pc:docMk/>
            <pc:sldMasterMk cId="4279745319" sldId="2147483990"/>
            <pc:sldLayoutMk cId="3322882182" sldId="2147483991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30.057" v="355"/>
          <pc:sldLayoutMkLst>
            <pc:docMk/>
            <pc:sldMasterMk cId="4279745319" sldId="2147483990"/>
            <pc:sldLayoutMk cId="1013425044" sldId="2147483992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30.057" v="355"/>
          <pc:sldLayoutMkLst>
            <pc:docMk/>
            <pc:sldMasterMk cId="4279745319" sldId="2147483990"/>
            <pc:sldLayoutMk cId="3939560999" sldId="2147483993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30.057" v="355"/>
          <pc:sldLayoutMkLst>
            <pc:docMk/>
            <pc:sldMasterMk cId="4279745319" sldId="2147483990"/>
            <pc:sldLayoutMk cId="1521917477" sldId="2147483994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30.057" v="355"/>
          <pc:sldLayoutMkLst>
            <pc:docMk/>
            <pc:sldMasterMk cId="4279745319" sldId="2147483990"/>
            <pc:sldLayoutMk cId="1557796380" sldId="2147483995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30.057" v="355"/>
          <pc:sldLayoutMkLst>
            <pc:docMk/>
            <pc:sldMasterMk cId="4279745319" sldId="2147483990"/>
            <pc:sldLayoutMk cId="2993205982" sldId="2147483996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30.057" v="355"/>
          <pc:sldLayoutMkLst>
            <pc:docMk/>
            <pc:sldMasterMk cId="4279745319" sldId="2147483990"/>
            <pc:sldLayoutMk cId="1960694746" sldId="2147483997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30.057" v="355"/>
          <pc:sldLayoutMkLst>
            <pc:docMk/>
            <pc:sldMasterMk cId="4279745319" sldId="2147483990"/>
            <pc:sldLayoutMk cId="3351102792" sldId="2147483998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30.057" v="355"/>
          <pc:sldLayoutMkLst>
            <pc:docMk/>
            <pc:sldMasterMk cId="4279745319" sldId="2147483990"/>
            <pc:sldLayoutMk cId="219864583" sldId="2147483999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30.057" v="355"/>
          <pc:sldLayoutMkLst>
            <pc:docMk/>
            <pc:sldMasterMk cId="4279745319" sldId="2147483990"/>
            <pc:sldLayoutMk cId="1350637998" sldId="2147484000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30.057" v="355"/>
          <pc:sldLayoutMkLst>
            <pc:docMk/>
            <pc:sldMasterMk cId="4279745319" sldId="2147483990"/>
            <pc:sldLayoutMk cId="2741374204" sldId="2147484001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30.057" v="355"/>
          <pc:sldLayoutMkLst>
            <pc:docMk/>
            <pc:sldMasterMk cId="4279745319" sldId="2147483990"/>
            <pc:sldLayoutMk cId="2378502976" sldId="2147484002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30.057" v="355"/>
          <pc:sldLayoutMkLst>
            <pc:docMk/>
            <pc:sldMasterMk cId="4279745319" sldId="2147483990"/>
            <pc:sldLayoutMk cId="4044871935" sldId="2147484003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30.057" v="355"/>
          <pc:sldLayoutMkLst>
            <pc:docMk/>
            <pc:sldMasterMk cId="4279745319" sldId="2147483990"/>
            <pc:sldLayoutMk cId="3856684855" sldId="2147484004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30.057" v="355"/>
          <pc:sldLayoutMkLst>
            <pc:docMk/>
            <pc:sldMasterMk cId="4279745319" sldId="2147483990"/>
            <pc:sldLayoutMk cId="4070650378" sldId="2147484005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30.057" v="355"/>
          <pc:sldLayoutMkLst>
            <pc:docMk/>
            <pc:sldMasterMk cId="4279745319" sldId="2147483990"/>
            <pc:sldLayoutMk cId="3063549386" sldId="2147484006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30.057" v="355"/>
          <pc:sldLayoutMkLst>
            <pc:docMk/>
            <pc:sldMasterMk cId="4279745319" sldId="2147483990"/>
            <pc:sldLayoutMk cId="3705212881" sldId="2147484007"/>
          </pc:sldLayoutMkLst>
        </pc:sldLayoutChg>
      </pc:sldMasterChg>
      <pc:sldMasterChg chg="add del addSldLayout delSldLayout modSldLayout">
        <pc:chgData name="植田　鷹勇" userId="S::kcsf_171114@kcsf2014.onmicrosoft.com::89c8360c-7a12-4cad-8166-7f7a58ff4e5a" providerId="AD" clId="Web-{19C649D2-14FC-9EA7-2C50-D39BB36A8587}" dt="2019-08-21T13:56:41.619" v="356"/>
        <pc:sldMasterMkLst>
          <pc:docMk/>
          <pc:sldMasterMk cId="3842177784" sldId="2147484008"/>
        </pc:sldMasterMkLst>
        <pc:sldLayoutChg chg="add del mod replId">
          <pc:chgData name="植田　鷹勇" userId="S::kcsf_171114@kcsf2014.onmicrosoft.com::89c8360c-7a12-4cad-8166-7f7a58ff4e5a" providerId="AD" clId="Web-{19C649D2-14FC-9EA7-2C50-D39BB36A8587}" dt="2019-08-21T13:56:41.619" v="356"/>
          <pc:sldLayoutMkLst>
            <pc:docMk/>
            <pc:sldMasterMk cId="3842177784" sldId="2147484008"/>
            <pc:sldLayoutMk cId="238697235" sldId="2147484009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41.619" v="356"/>
          <pc:sldLayoutMkLst>
            <pc:docMk/>
            <pc:sldMasterMk cId="3842177784" sldId="2147484008"/>
            <pc:sldLayoutMk cId="3740449898" sldId="2147484010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41.619" v="356"/>
          <pc:sldLayoutMkLst>
            <pc:docMk/>
            <pc:sldMasterMk cId="3842177784" sldId="2147484008"/>
            <pc:sldLayoutMk cId="3271184810" sldId="2147484011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41.619" v="356"/>
          <pc:sldLayoutMkLst>
            <pc:docMk/>
            <pc:sldMasterMk cId="3842177784" sldId="2147484008"/>
            <pc:sldLayoutMk cId="2739721575" sldId="2147484012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41.619" v="356"/>
          <pc:sldLayoutMkLst>
            <pc:docMk/>
            <pc:sldMasterMk cId="3842177784" sldId="2147484008"/>
            <pc:sldLayoutMk cId="625158694" sldId="2147484013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41.619" v="356"/>
          <pc:sldLayoutMkLst>
            <pc:docMk/>
            <pc:sldMasterMk cId="3842177784" sldId="2147484008"/>
            <pc:sldLayoutMk cId="976455352" sldId="2147484014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41.619" v="356"/>
          <pc:sldLayoutMkLst>
            <pc:docMk/>
            <pc:sldMasterMk cId="3842177784" sldId="2147484008"/>
            <pc:sldLayoutMk cId="3777266145" sldId="2147484015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41.619" v="356"/>
          <pc:sldLayoutMkLst>
            <pc:docMk/>
            <pc:sldMasterMk cId="3842177784" sldId="2147484008"/>
            <pc:sldLayoutMk cId="3527298988" sldId="2147484016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41.619" v="356"/>
          <pc:sldLayoutMkLst>
            <pc:docMk/>
            <pc:sldMasterMk cId="3842177784" sldId="2147484008"/>
            <pc:sldLayoutMk cId="2745954459" sldId="2147484017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41.619" v="356"/>
          <pc:sldLayoutMkLst>
            <pc:docMk/>
            <pc:sldMasterMk cId="3842177784" sldId="2147484008"/>
            <pc:sldLayoutMk cId="2649720668" sldId="2147484018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41.619" v="356"/>
          <pc:sldLayoutMkLst>
            <pc:docMk/>
            <pc:sldMasterMk cId="3842177784" sldId="2147484008"/>
            <pc:sldLayoutMk cId="782964192" sldId="2147484019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41.619" v="356"/>
          <pc:sldLayoutMkLst>
            <pc:docMk/>
            <pc:sldMasterMk cId="3842177784" sldId="2147484008"/>
            <pc:sldLayoutMk cId="115906595" sldId="2147484020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41.619" v="356"/>
          <pc:sldLayoutMkLst>
            <pc:docMk/>
            <pc:sldMasterMk cId="3842177784" sldId="2147484008"/>
            <pc:sldLayoutMk cId="2857719324" sldId="2147484021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41.619" v="356"/>
          <pc:sldLayoutMkLst>
            <pc:docMk/>
            <pc:sldMasterMk cId="3842177784" sldId="2147484008"/>
            <pc:sldLayoutMk cId="1062186676" sldId="2147484022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41.619" v="356"/>
          <pc:sldLayoutMkLst>
            <pc:docMk/>
            <pc:sldMasterMk cId="3842177784" sldId="2147484008"/>
            <pc:sldLayoutMk cId="1796083578" sldId="2147484023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41.619" v="356"/>
          <pc:sldLayoutMkLst>
            <pc:docMk/>
            <pc:sldMasterMk cId="3842177784" sldId="2147484008"/>
            <pc:sldLayoutMk cId="2639053199" sldId="2147484024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41.619" v="356"/>
          <pc:sldLayoutMkLst>
            <pc:docMk/>
            <pc:sldMasterMk cId="3842177784" sldId="2147484008"/>
            <pc:sldLayoutMk cId="739284744" sldId="2147484025"/>
          </pc:sldLayoutMkLst>
        </pc:sldLayoutChg>
      </pc:sldMasterChg>
      <pc:sldMasterChg chg="add del addSldLayout delSldLayout modSldLayout">
        <pc:chgData name="植田　鷹勇" userId="S::kcsf_171114@kcsf2014.onmicrosoft.com::89c8360c-7a12-4cad-8166-7f7a58ff4e5a" providerId="AD" clId="Web-{19C649D2-14FC-9EA7-2C50-D39BB36A8587}" dt="2019-08-21T13:56:49.729" v="357"/>
        <pc:sldMasterMkLst>
          <pc:docMk/>
          <pc:sldMasterMk cId="2620819604" sldId="2147484026"/>
        </pc:sldMasterMkLst>
        <pc:sldLayoutChg chg="add del mod replId">
          <pc:chgData name="植田　鷹勇" userId="S::kcsf_171114@kcsf2014.onmicrosoft.com::89c8360c-7a12-4cad-8166-7f7a58ff4e5a" providerId="AD" clId="Web-{19C649D2-14FC-9EA7-2C50-D39BB36A8587}" dt="2019-08-21T13:56:49.729" v="357"/>
          <pc:sldLayoutMkLst>
            <pc:docMk/>
            <pc:sldMasterMk cId="2620819604" sldId="2147484026"/>
            <pc:sldLayoutMk cId="2459452234" sldId="2147484027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49.729" v="357"/>
          <pc:sldLayoutMkLst>
            <pc:docMk/>
            <pc:sldMasterMk cId="2620819604" sldId="2147484026"/>
            <pc:sldLayoutMk cId="1444842370" sldId="2147484028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49.729" v="357"/>
          <pc:sldLayoutMkLst>
            <pc:docMk/>
            <pc:sldMasterMk cId="2620819604" sldId="2147484026"/>
            <pc:sldLayoutMk cId="1688074626" sldId="2147484029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49.729" v="357"/>
          <pc:sldLayoutMkLst>
            <pc:docMk/>
            <pc:sldMasterMk cId="2620819604" sldId="2147484026"/>
            <pc:sldLayoutMk cId="297809641" sldId="2147484030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49.729" v="357"/>
          <pc:sldLayoutMkLst>
            <pc:docMk/>
            <pc:sldMasterMk cId="2620819604" sldId="2147484026"/>
            <pc:sldLayoutMk cId="2486984345" sldId="2147484031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49.729" v="357"/>
          <pc:sldLayoutMkLst>
            <pc:docMk/>
            <pc:sldMasterMk cId="2620819604" sldId="2147484026"/>
            <pc:sldLayoutMk cId="2323307155" sldId="2147484032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49.729" v="357"/>
          <pc:sldLayoutMkLst>
            <pc:docMk/>
            <pc:sldMasterMk cId="2620819604" sldId="2147484026"/>
            <pc:sldLayoutMk cId="4272602261" sldId="2147484033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49.729" v="357"/>
          <pc:sldLayoutMkLst>
            <pc:docMk/>
            <pc:sldMasterMk cId="2620819604" sldId="2147484026"/>
            <pc:sldLayoutMk cId="120416369" sldId="2147484034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49.729" v="357"/>
          <pc:sldLayoutMkLst>
            <pc:docMk/>
            <pc:sldMasterMk cId="2620819604" sldId="2147484026"/>
            <pc:sldLayoutMk cId="1704094189" sldId="2147484035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49.729" v="357"/>
          <pc:sldLayoutMkLst>
            <pc:docMk/>
            <pc:sldMasterMk cId="2620819604" sldId="2147484026"/>
            <pc:sldLayoutMk cId="3942547910" sldId="2147484036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49.729" v="357"/>
          <pc:sldLayoutMkLst>
            <pc:docMk/>
            <pc:sldMasterMk cId="2620819604" sldId="2147484026"/>
            <pc:sldLayoutMk cId="3530689260" sldId="2147484037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49.729" v="357"/>
          <pc:sldLayoutMkLst>
            <pc:docMk/>
            <pc:sldMasterMk cId="2620819604" sldId="2147484026"/>
            <pc:sldLayoutMk cId="4179159717" sldId="2147484038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49.729" v="357"/>
          <pc:sldLayoutMkLst>
            <pc:docMk/>
            <pc:sldMasterMk cId="2620819604" sldId="2147484026"/>
            <pc:sldLayoutMk cId="715657941" sldId="2147484039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49.729" v="357"/>
          <pc:sldLayoutMkLst>
            <pc:docMk/>
            <pc:sldMasterMk cId="2620819604" sldId="2147484026"/>
            <pc:sldLayoutMk cId="3267024602" sldId="2147484040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49.729" v="357"/>
          <pc:sldLayoutMkLst>
            <pc:docMk/>
            <pc:sldMasterMk cId="2620819604" sldId="2147484026"/>
            <pc:sldLayoutMk cId="714429277" sldId="2147484041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49.729" v="357"/>
          <pc:sldLayoutMkLst>
            <pc:docMk/>
            <pc:sldMasterMk cId="2620819604" sldId="2147484026"/>
            <pc:sldLayoutMk cId="1094497685" sldId="2147484042"/>
          </pc:sldLayoutMkLst>
        </pc:sldLayoutChg>
        <pc:sldLayoutChg chg="add del mod replId">
          <pc:chgData name="植田　鷹勇" userId="S::kcsf_171114@kcsf2014.onmicrosoft.com::89c8360c-7a12-4cad-8166-7f7a58ff4e5a" providerId="AD" clId="Web-{19C649D2-14FC-9EA7-2C50-D39BB36A8587}" dt="2019-08-21T13:56:49.729" v="357"/>
          <pc:sldLayoutMkLst>
            <pc:docMk/>
            <pc:sldMasterMk cId="2620819604" sldId="2147484026"/>
            <pc:sldLayoutMk cId="161010645" sldId="2147484043"/>
          </pc:sldLayoutMkLst>
        </pc:sldLayoutChg>
      </pc:sldMasterChg>
      <pc:sldMasterChg chg="add addSldLayout modSldLayout">
        <pc:chgData name="植田　鷹勇" userId="S::kcsf_171114@kcsf2014.onmicrosoft.com::89c8360c-7a12-4cad-8166-7f7a58ff4e5a" providerId="AD" clId="Web-{19C649D2-14FC-9EA7-2C50-D39BB36A8587}" dt="2019-08-21T13:56:49.729" v="357"/>
        <pc:sldMasterMkLst>
          <pc:docMk/>
          <pc:sldMasterMk cId="2569619122" sldId="2147484044"/>
        </pc:sldMasterMkLst>
        <pc:sldLayoutChg chg="add mod replId">
          <pc:chgData name="植田　鷹勇" userId="S::kcsf_171114@kcsf2014.onmicrosoft.com::89c8360c-7a12-4cad-8166-7f7a58ff4e5a" providerId="AD" clId="Web-{19C649D2-14FC-9EA7-2C50-D39BB36A8587}" dt="2019-08-21T13:56:49.729" v="357"/>
          <pc:sldLayoutMkLst>
            <pc:docMk/>
            <pc:sldMasterMk cId="2569619122" sldId="2147484044"/>
            <pc:sldLayoutMk cId="4232479161" sldId="2147484045"/>
          </pc:sldLayoutMkLst>
        </pc:sldLayoutChg>
        <pc:sldLayoutChg chg="add mod replId">
          <pc:chgData name="植田　鷹勇" userId="S::kcsf_171114@kcsf2014.onmicrosoft.com::89c8360c-7a12-4cad-8166-7f7a58ff4e5a" providerId="AD" clId="Web-{19C649D2-14FC-9EA7-2C50-D39BB36A8587}" dt="2019-08-21T13:56:49.729" v="357"/>
          <pc:sldLayoutMkLst>
            <pc:docMk/>
            <pc:sldMasterMk cId="2569619122" sldId="2147484044"/>
            <pc:sldLayoutMk cId="1549635889" sldId="2147484046"/>
          </pc:sldLayoutMkLst>
        </pc:sldLayoutChg>
        <pc:sldLayoutChg chg="add mod replId">
          <pc:chgData name="植田　鷹勇" userId="S::kcsf_171114@kcsf2014.onmicrosoft.com::89c8360c-7a12-4cad-8166-7f7a58ff4e5a" providerId="AD" clId="Web-{19C649D2-14FC-9EA7-2C50-D39BB36A8587}" dt="2019-08-21T13:56:49.729" v="357"/>
          <pc:sldLayoutMkLst>
            <pc:docMk/>
            <pc:sldMasterMk cId="2569619122" sldId="2147484044"/>
            <pc:sldLayoutMk cId="3007998702" sldId="2147484047"/>
          </pc:sldLayoutMkLst>
        </pc:sldLayoutChg>
        <pc:sldLayoutChg chg="add mod replId">
          <pc:chgData name="植田　鷹勇" userId="S::kcsf_171114@kcsf2014.onmicrosoft.com::89c8360c-7a12-4cad-8166-7f7a58ff4e5a" providerId="AD" clId="Web-{19C649D2-14FC-9EA7-2C50-D39BB36A8587}" dt="2019-08-21T13:56:49.729" v="357"/>
          <pc:sldLayoutMkLst>
            <pc:docMk/>
            <pc:sldMasterMk cId="2569619122" sldId="2147484044"/>
            <pc:sldLayoutMk cId="3451770503" sldId="2147484048"/>
          </pc:sldLayoutMkLst>
        </pc:sldLayoutChg>
        <pc:sldLayoutChg chg="add mod replId">
          <pc:chgData name="植田　鷹勇" userId="S::kcsf_171114@kcsf2014.onmicrosoft.com::89c8360c-7a12-4cad-8166-7f7a58ff4e5a" providerId="AD" clId="Web-{19C649D2-14FC-9EA7-2C50-D39BB36A8587}" dt="2019-08-21T13:56:49.729" v="357"/>
          <pc:sldLayoutMkLst>
            <pc:docMk/>
            <pc:sldMasterMk cId="2569619122" sldId="2147484044"/>
            <pc:sldLayoutMk cId="984272350" sldId="2147484049"/>
          </pc:sldLayoutMkLst>
        </pc:sldLayoutChg>
        <pc:sldLayoutChg chg="add mod replId">
          <pc:chgData name="植田　鷹勇" userId="S::kcsf_171114@kcsf2014.onmicrosoft.com::89c8360c-7a12-4cad-8166-7f7a58ff4e5a" providerId="AD" clId="Web-{19C649D2-14FC-9EA7-2C50-D39BB36A8587}" dt="2019-08-21T13:56:49.729" v="357"/>
          <pc:sldLayoutMkLst>
            <pc:docMk/>
            <pc:sldMasterMk cId="2569619122" sldId="2147484044"/>
            <pc:sldLayoutMk cId="4210539257" sldId="2147484050"/>
          </pc:sldLayoutMkLst>
        </pc:sldLayoutChg>
        <pc:sldLayoutChg chg="add mod replId">
          <pc:chgData name="植田　鷹勇" userId="S::kcsf_171114@kcsf2014.onmicrosoft.com::89c8360c-7a12-4cad-8166-7f7a58ff4e5a" providerId="AD" clId="Web-{19C649D2-14FC-9EA7-2C50-D39BB36A8587}" dt="2019-08-21T13:56:49.729" v="357"/>
          <pc:sldLayoutMkLst>
            <pc:docMk/>
            <pc:sldMasterMk cId="2569619122" sldId="2147484044"/>
            <pc:sldLayoutMk cId="982028690" sldId="2147484051"/>
          </pc:sldLayoutMkLst>
        </pc:sldLayoutChg>
        <pc:sldLayoutChg chg="add mod replId">
          <pc:chgData name="植田　鷹勇" userId="S::kcsf_171114@kcsf2014.onmicrosoft.com::89c8360c-7a12-4cad-8166-7f7a58ff4e5a" providerId="AD" clId="Web-{19C649D2-14FC-9EA7-2C50-D39BB36A8587}" dt="2019-08-21T13:56:49.729" v="357"/>
          <pc:sldLayoutMkLst>
            <pc:docMk/>
            <pc:sldMasterMk cId="2569619122" sldId="2147484044"/>
            <pc:sldLayoutMk cId="2156877446" sldId="2147484052"/>
          </pc:sldLayoutMkLst>
        </pc:sldLayoutChg>
        <pc:sldLayoutChg chg="add mod replId">
          <pc:chgData name="植田　鷹勇" userId="S::kcsf_171114@kcsf2014.onmicrosoft.com::89c8360c-7a12-4cad-8166-7f7a58ff4e5a" providerId="AD" clId="Web-{19C649D2-14FC-9EA7-2C50-D39BB36A8587}" dt="2019-08-21T13:56:49.729" v="357"/>
          <pc:sldLayoutMkLst>
            <pc:docMk/>
            <pc:sldMasterMk cId="2569619122" sldId="2147484044"/>
            <pc:sldLayoutMk cId="2224513259" sldId="2147484053"/>
          </pc:sldLayoutMkLst>
        </pc:sldLayoutChg>
        <pc:sldLayoutChg chg="add mod replId">
          <pc:chgData name="植田　鷹勇" userId="S::kcsf_171114@kcsf2014.onmicrosoft.com::89c8360c-7a12-4cad-8166-7f7a58ff4e5a" providerId="AD" clId="Web-{19C649D2-14FC-9EA7-2C50-D39BB36A8587}" dt="2019-08-21T13:56:49.729" v="357"/>
          <pc:sldLayoutMkLst>
            <pc:docMk/>
            <pc:sldMasterMk cId="2569619122" sldId="2147484044"/>
            <pc:sldLayoutMk cId="3920019715" sldId="2147484054"/>
          </pc:sldLayoutMkLst>
        </pc:sldLayoutChg>
        <pc:sldLayoutChg chg="add mod replId">
          <pc:chgData name="植田　鷹勇" userId="S::kcsf_171114@kcsf2014.onmicrosoft.com::89c8360c-7a12-4cad-8166-7f7a58ff4e5a" providerId="AD" clId="Web-{19C649D2-14FC-9EA7-2C50-D39BB36A8587}" dt="2019-08-21T13:56:49.729" v="357"/>
          <pc:sldLayoutMkLst>
            <pc:docMk/>
            <pc:sldMasterMk cId="2569619122" sldId="2147484044"/>
            <pc:sldLayoutMk cId="4067399357" sldId="2147484055"/>
          </pc:sldLayoutMkLst>
        </pc:sldLayoutChg>
        <pc:sldLayoutChg chg="add mod replId">
          <pc:chgData name="植田　鷹勇" userId="S::kcsf_171114@kcsf2014.onmicrosoft.com::89c8360c-7a12-4cad-8166-7f7a58ff4e5a" providerId="AD" clId="Web-{19C649D2-14FC-9EA7-2C50-D39BB36A8587}" dt="2019-08-21T13:56:49.729" v="357"/>
          <pc:sldLayoutMkLst>
            <pc:docMk/>
            <pc:sldMasterMk cId="2569619122" sldId="2147484044"/>
            <pc:sldLayoutMk cId="3712270677" sldId="2147484056"/>
          </pc:sldLayoutMkLst>
        </pc:sldLayoutChg>
        <pc:sldLayoutChg chg="add mod replId">
          <pc:chgData name="植田　鷹勇" userId="S::kcsf_171114@kcsf2014.onmicrosoft.com::89c8360c-7a12-4cad-8166-7f7a58ff4e5a" providerId="AD" clId="Web-{19C649D2-14FC-9EA7-2C50-D39BB36A8587}" dt="2019-08-21T13:56:49.729" v="357"/>
          <pc:sldLayoutMkLst>
            <pc:docMk/>
            <pc:sldMasterMk cId="2569619122" sldId="2147484044"/>
            <pc:sldLayoutMk cId="1796967484" sldId="2147484057"/>
          </pc:sldLayoutMkLst>
        </pc:sldLayoutChg>
        <pc:sldLayoutChg chg="add mod replId">
          <pc:chgData name="植田　鷹勇" userId="S::kcsf_171114@kcsf2014.onmicrosoft.com::89c8360c-7a12-4cad-8166-7f7a58ff4e5a" providerId="AD" clId="Web-{19C649D2-14FC-9EA7-2C50-D39BB36A8587}" dt="2019-08-21T13:56:49.729" v="357"/>
          <pc:sldLayoutMkLst>
            <pc:docMk/>
            <pc:sldMasterMk cId="2569619122" sldId="2147484044"/>
            <pc:sldLayoutMk cId="3324525547" sldId="2147484058"/>
          </pc:sldLayoutMkLst>
        </pc:sldLayoutChg>
        <pc:sldLayoutChg chg="add mod replId">
          <pc:chgData name="植田　鷹勇" userId="S::kcsf_171114@kcsf2014.onmicrosoft.com::89c8360c-7a12-4cad-8166-7f7a58ff4e5a" providerId="AD" clId="Web-{19C649D2-14FC-9EA7-2C50-D39BB36A8587}" dt="2019-08-21T13:56:49.729" v="357"/>
          <pc:sldLayoutMkLst>
            <pc:docMk/>
            <pc:sldMasterMk cId="2569619122" sldId="2147484044"/>
            <pc:sldLayoutMk cId="515565144" sldId="2147484059"/>
          </pc:sldLayoutMkLst>
        </pc:sldLayoutChg>
        <pc:sldLayoutChg chg="add mod replId">
          <pc:chgData name="植田　鷹勇" userId="S::kcsf_171114@kcsf2014.onmicrosoft.com::89c8360c-7a12-4cad-8166-7f7a58ff4e5a" providerId="AD" clId="Web-{19C649D2-14FC-9EA7-2C50-D39BB36A8587}" dt="2019-08-21T13:56:49.729" v="357"/>
          <pc:sldLayoutMkLst>
            <pc:docMk/>
            <pc:sldMasterMk cId="2569619122" sldId="2147484044"/>
            <pc:sldLayoutMk cId="1003592095" sldId="2147484060"/>
          </pc:sldLayoutMkLst>
        </pc:sldLayoutChg>
        <pc:sldLayoutChg chg="add mod replId">
          <pc:chgData name="植田　鷹勇" userId="S::kcsf_171114@kcsf2014.onmicrosoft.com::89c8360c-7a12-4cad-8166-7f7a58ff4e5a" providerId="AD" clId="Web-{19C649D2-14FC-9EA7-2C50-D39BB36A8587}" dt="2019-08-21T13:56:49.729" v="357"/>
          <pc:sldLayoutMkLst>
            <pc:docMk/>
            <pc:sldMasterMk cId="2569619122" sldId="2147484044"/>
            <pc:sldLayoutMk cId="946774336" sldId="2147484061"/>
          </pc:sldLayoutMkLst>
        </pc:sldLayoutChg>
      </pc:sldMasterChg>
    </pc:docChg>
  </pc:docChgLst>
  <pc:docChgLst>
    <pc:chgData name="植田　鷹勇" userId="89c8360c-7a12-4cad-8166-7f7a58ff4e5a" providerId="ADAL" clId="{CED69C2C-3B76-2F45-9C00-3380EE27AE98}"/>
    <pc:docChg chg="modSld">
      <pc:chgData name="植田　鷹勇" userId="89c8360c-7a12-4cad-8166-7f7a58ff4e5a" providerId="ADAL" clId="{CED69C2C-3B76-2F45-9C00-3380EE27AE98}" dt="2019-08-21T13:59:48.361" v="0" actId="2711"/>
      <pc:docMkLst>
        <pc:docMk/>
      </pc:docMkLst>
      <pc:sldChg chg="modSp">
        <pc:chgData name="植田　鷹勇" userId="89c8360c-7a12-4cad-8166-7f7a58ff4e5a" providerId="ADAL" clId="{CED69C2C-3B76-2F45-9C00-3380EE27AE98}" dt="2019-08-21T13:59:48.361" v="0" actId="2711"/>
        <pc:sldMkLst>
          <pc:docMk/>
          <pc:sldMk cId="2128380218" sldId="256"/>
        </pc:sldMkLst>
        <pc:spChg chg="mod">
          <ac:chgData name="植田　鷹勇" userId="89c8360c-7a12-4cad-8166-7f7a58ff4e5a" providerId="ADAL" clId="{CED69C2C-3B76-2F45-9C00-3380EE27AE98}" dt="2019-08-21T13:59:48.361" v="0" actId="2711"/>
          <ac:spMkLst>
            <pc:docMk/>
            <pc:sldMk cId="2128380218" sldId="256"/>
            <ac:spMk id="4" creationId="{C920CA9E-C784-4292-A828-4847449EF30E}"/>
          </ac:spMkLst>
        </pc:spChg>
      </pc:sldChg>
    </pc:docChg>
  </pc:docChgLst>
  <pc:docChgLst>
    <pc:chgData name="植田　鷹勇" userId="S::kcsf_171114@kcsf2014.onmicrosoft.com::89c8360c-7a12-4cad-8166-7f7a58ff4e5a" providerId="AD" clId="Web-{BCD36E8D-9BE6-0311-803A-3DC0FBD8AE43}"/>
    <pc:docChg chg="modSld">
      <pc:chgData name="植田　鷹勇" userId="S::kcsf_171114@kcsf2014.onmicrosoft.com::89c8360c-7a12-4cad-8166-7f7a58ff4e5a" providerId="AD" clId="Web-{BCD36E8D-9BE6-0311-803A-3DC0FBD8AE43}" dt="2019-08-21T09:17:37.216" v="31" actId="14100"/>
      <pc:docMkLst>
        <pc:docMk/>
      </pc:docMkLst>
      <pc:sldChg chg="addSp delSp modSp delAnim">
        <pc:chgData name="植田　鷹勇" userId="S::kcsf_171114@kcsf2014.onmicrosoft.com::89c8360c-7a12-4cad-8166-7f7a58ff4e5a" providerId="AD" clId="Web-{BCD36E8D-9BE6-0311-803A-3DC0FBD8AE43}" dt="2019-08-21T09:17:37.216" v="31" actId="14100"/>
        <pc:sldMkLst>
          <pc:docMk/>
          <pc:sldMk cId="2450197451" sldId="260"/>
        </pc:sldMkLst>
        <pc:spChg chg="mod">
          <ac:chgData name="植田　鷹勇" userId="S::kcsf_171114@kcsf2014.onmicrosoft.com::89c8360c-7a12-4cad-8166-7f7a58ff4e5a" providerId="AD" clId="Web-{BCD36E8D-9BE6-0311-803A-3DC0FBD8AE43}" dt="2019-08-21T09:13:25.623" v="13" actId="1076"/>
          <ac:spMkLst>
            <pc:docMk/>
            <pc:sldMk cId="2450197451" sldId="260"/>
            <ac:spMk id="7" creationId="{2DE14EFE-3F10-450B-8DCC-6DC356F4D7D1}"/>
          </ac:spMkLst>
        </pc:spChg>
        <pc:spChg chg="del">
          <ac:chgData name="植田　鷹勇" userId="S::kcsf_171114@kcsf2014.onmicrosoft.com::89c8360c-7a12-4cad-8166-7f7a58ff4e5a" providerId="AD" clId="Web-{BCD36E8D-9BE6-0311-803A-3DC0FBD8AE43}" dt="2019-08-21T09:13:03.373" v="0"/>
          <ac:spMkLst>
            <pc:docMk/>
            <pc:sldMk cId="2450197451" sldId="260"/>
            <ac:spMk id="8" creationId="{F5A35134-D0D3-40F3-B68B-4199640B088E}"/>
          </ac:spMkLst>
        </pc:spChg>
        <pc:spChg chg="del">
          <ac:chgData name="植田　鷹勇" userId="S::kcsf_171114@kcsf2014.onmicrosoft.com::89c8360c-7a12-4cad-8166-7f7a58ff4e5a" providerId="AD" clId="Web-{BCD36E8D-9BE6-0311-803A-3DC0FBD8AE43}" dt="2019-08-21T09:13:22.107" v="12"/>
          <ac:spMkLst>
            <pc:docMk/>
            <pc:sldMk cId="2450197451" sldId="260"/>
            <ac:spMk id="9" creationId="{9DE374F9-1444-4062-B139-0E5D83F672BB}"/>
          </ac:spMkLst>
        </pc:spChg>
        <pc:spChg chg="del mod">
          <ac:chgData name="植田　鷹勇" userId="S::kcsf_171114@kcsf2014.onmicrosoft.com::89c8360c-7a12-4cad-8166-7f7a58ff4e5a" providerId="AD" clId="Web-{BCD36E8D-9BE6-0311-803A-3DC0FBD8AE43}" dt="2019-08-21T09:13:06.341" v="4"/>
          <ac:spMkLst>
            <pc:docMk/>
            <pc:sldMk cId="2450197451" sldId="260"/>
            <ac:spMk id="10" creationId="{46E932DE-0100-4239-8A37-A52D86B153B8}"/>
          </ac:spMkLst>
        </pc:spChg>
        <pc:spChg chg="mod">
          <ac:chgData name="植田　鷹勇" userId="S::kcsf_171114@kcsf2014.onmicrosoft.com::89c8360c-7a12-4cad-8166-7f7a58ff4e5a" providerId="AD" clId="Web-{BCD36E8D-9BE6-0311-803A-3DC0FBD8AE43}" dt="2019-08-21T09:13:17.935" v="11" actId="1076"/>
          <ac:spMkLst>
            <pc:docMk/>
            <pc:sldMk cId="2450197451" sldId="260"/>
            <ac:spMk id="11" creationId="{A51FBEB6-1848-4827-975A-48CD15D109E3}"/>
          </ac:spMkLst>
        </pc:spChg>
        <pc:picChg chg="add del mod">
          <ac:chgData name="植田　鷹勇" userId="S::kcsf_171114@kcsf2014.onmicrosoft.com::89c8360c-7a12-4cad-8166-7f7a58ff4e5a" providerId="AD" clId="Web-{BCD36E8D-9BE6-0311-803A-3DC0FBD8AE43}" dt="2019-08-21T09:14:04.497" v="23"/>
          <ac:picMkLst>
            <pc:docMk/>
            <pc:sldMk cId="2450197451" sldId="260"/>
            <ac:picMk id="6" creationId="{DF7D319E-C4B0-4E7F-A82E-65DB6853AA95}"/>
          </ac:picMkLst>
        </pc:picChg>
        <pc:picChg chg="add mod">
          <ac:chgData name="植田　鷹勇" userId="S::kcsf_171114@kcsf2014.onmicrosoft.com::89c8360c-7a12-4cad-8166-7f7a58ff4e5a" providerId="AD" clId="Web-{BCD36E8D-9BE6-0311-803A-3DC0FBD8AE43}" dt="2019-08-21T09:17:37.216" v="31" actId="14100"/>
          <ac:picMkLst>
            <pc:docMk/>
            <pc:sldMk cId="2450197451" sldId="260"/>
            <ac:picMk id="13" creationId="{CE741349-C214-4F18-B966-450EDE29C27B}"/>
          </ac:picMkLst>
        </pc:picChg>
      </pc:sldChg>
    </pc:docChg>
  </pc:docChgLst>
  <pc:docChgLst>
    <pc:chgData name="植田　鷹勇" userId="S::kcsf_171114@kcsf2014.onmicrosoft.com::89c8360c-7a12-4cad-8166-7f7a58ff4e5a" providerId="AD" clId="Web-{4D19A77E-FDC8-75DF-3633-F8F0F1330DC0}"/>
    <pc:docChg chg="addSld modSld sldOrd addMainMaster delMainMaster">
      <pc:chgData name="植田　鷹勇" userId="S::kcsf_171114@kcsf2014.onmicrosoft.com::89c8360c-7a12-4cad-8166-7f7a58ff4e5a" providerId="AD" clId="Web-{4D19A77E-FDC8-75DF-3633-F8F0F1330DC0}" dt="2019-08-21T09:03:00.958" v="1743" actId="1076"/>
      <pc:docMkLst>
        <pc:docMk/>
      </pc:docMkLst>
      <pc:sldChg chg="modSp mod setBg modClrScheme chgLayout">
        <pc:chgData name="植田　鷹勇" userId="S::kcsf_171114@kcsf2014.onmicrosoft.com::89c8360c-7a12-4cad-8166-7f7a58ff4e5a" providerId="AD" clId="Web-{4D19A77E-FDC8-75DF-3633-F8F0F1330DC0}" dt="2019-08-21T07:15:52.062" v="552"/>
        <pc:sldMkLst>
          <pc:docMk/>
          <pc:sldMk cId="2128380218" sldId="256"/>
        </pc:sldMkLst>
        <pc:spChg chg="mod ord">
          <ac:chgData name="植田　鷹勇" userId="S::kcsf_171114@kcsf2014.onmicrosoft.com::89c8360c-7a12-4cad-8166-7f7a58ff4e5a" providerId="AD" clId="Web-{4D19A77E-FDC8-75DF-3633-F8F0F1330DC0}" dt="2019-08-21T07:15:16.734" v="547"/>
          <ac:spMkLst>
            <pc:docMk/>
            <pc:sldMk cId="2128380218" sldId="256"/>
            <ac:spMk id="2" creationId="{00000000-0000-0000-0000-000000000000}"/>
          </ac:spMkLst>
        </pc:spChg>
        <pc:spChg chg="mod ord">
          <ac:chgData name="植田　鷹勇" userId="S::kcsf_171114@kcsf2014.onmicrosoft.com::89c8360c-7a12-4cad-8166-7f7a58ff4e5a" providerId="AD" clId="Web-{4D19A77E-FDC8-75DF-3633-F8F0F1330DC0}" dt="2019-08-21T07:15:16.734" v="547"/>
          <ac:spMkLst>
            <pc:docMk/>
            <pc:sldMk cId="2128380218" sldId="256"/>
            <ac:spMk id="3" creationId="{00000000-0000-0000-0000-000000000000}"/>
          </ac:spMkLst>
        </pc:spChg>
      </pc:sldChg>
      <pc:sldChg chg="modSp mod modClrScheme chgLayout">
        <pc:chgData name="植田　鷹勇" userId="S::kcsf_171114@kcsf2014.onmicrosoft.com::89c8360c-7a12-4cad-8166-7f7a58ff4e5a" providerId="AD" clId="Web-{4D19A77E-FDC8-75DF-3633-F8F0F1330DC0}" dt="2019-08-21T08:03:13.179" v="1410" actId="1076"/>
        <pc:sldMkLst>
          <pc:docMk/>
          <pc:sldMk cId="2562217259" sldId="257"/>
        </pc:sldMkLst>
        <pc:spChg chg="mod">
          <ac:chgData name="植田　鷹勇" userId="S::kcsf_171114@kcsf2014.onmicrosoft.com::89c8360c-7a12-4cad-8166-7f7a58ff4e5a" providerId="AD" clId="Web-{4D19A77E-FDC8-75DF-3633-F8F0F1330DC0}" dt="2019-08-21T08:03:13.179" v="1410" actId="1076"/>
          <ac:spMkLst>
            <pc:docMk/>
            <pc:sldMk cId="2562217259" sldId="257"/>
            <ac:spMk id="2" creationId="{53CE1D15-80F5-4C62-80BA-0677A068C5CA}"/>
          </ac:spMkLst>
        </pc:spChg>
      </pc:sldChg>
      <pc:sldChg chg="modSp mod modClrScheme chgLayout">
        <pc:chgData name="植田　鷹勇" userId="S::kcsf_171114@kcsf2014.onmicrosoft.com::89c8360c-7a12-4cad-8166-7f7a58ff4e5a" providerId="AD" clId="Web-{4D19A77E-FDC8-75DF-3633-F8F0F1330DC0}" dt="2019-08-21T08:20:17.194" v="1739" actId="1076"/>
        <pc:sldMkLst>
          <pc:docMk/>
          <pc:sldMk cId="1115480926" sldId="258"/>
        </pc:sldMkLst>
        <pc:spChg chg="mod">
          <ac:chgData name="植田　鷹勇" userId="S::kcsf_171114@kcsf2014.onmicrosoft.com::89c8360c-7a12-4cad-8166-7f7a58ff4e5a" providerId="AD" clId="Web-{4D19A77E-FDC8-75DF-3633-F8F0F1330DC0}" dt="2019-08-21T08:03:43.100" v="1411" actId="1076"/>
          <ac:spMkLst>
            <pc:docMk/>
            <pc:sldMk cId="1115480926" sldId="258"/>
            <ac:spMk id="2" creationId="{67A70183-5E0C-4E4F-996C-2D18306379D3}"/>
          </ac:spMkLst>
        </pc:spChg>
        <pc:spChg chg="mod">
          <ac:chgData name="植田　鷹勇" userId="S::kcsf_171114@kcsf2014.onmicrosoft.com::89c8360c-7a12-4cad-8166-7f7a58ff4e5a" providerId="AD" clId="Web-{4D19A77E-FDC8-75DF-3633-F8F0F1330DC0}" dt="2019-08-21T08:13:07.739" v="1484" actId="14100"/>
          <ac:spMkLst>
            <pc:docMk/>
            <pc:sldMk cId="1115480926" sldId="258"/>
            <ac:spMk id="3" creationId="{33C86234-CEA9-4B5C-A4C8-2FB984EA3854}"/>
          </ac:spMkLst>
        </pc:spChg>
        <pc:spChg chg="mod">
          <ac:chgData name="植田　鷹勇" userId="S::kcsf_171114@kcsf2014.onmicrosoft.com::89c8360c-7a12-4cad-8166-7f7a58ff4e5a" providerId="AD" clId="Web-{4D19A77E-FDC8-75DF-3633-F8F0F1330DC0}" dt="2019-08-21T08:13:12.489" v="1485" actId="1076"/>
          <ac:spMkLst>
            <pc:docMk/>
            <pc:sldMk cId="1115480926" sldId="258"/>
            <ac:spMk id="4" creationId="{005F3424-31E3-4151-9DEC-56B06BB50039}"/>
          </ac:spMkLst>
        </pc:spChg>
        <pc:spChg chg="mod">
          <ac:chgData name="植田　鷹勇" userId="S::kcsf_171114@kcsf2014.onmicrosoft.com::89c8360c-7a12-4cad-8166-7f7a58ff4e5a" providerId="AD" clId="Web-{4D19A77E-FDC8-75DF-3633-F8F0F1330DC0}" dt="2019-08-21T08:20:17.194" v="1739" actId="1076"/>
          <ac:spMkLst>
            <pc:docMk/>
            <pc:sldMk cId="1115480926" sldId="258"/>
            <ac:spMk id="5" creationId="{2CB76981-9CDE-4A86-B7D0-DD15D2702118}"/>
          </ac:spMkLst>
        </pc:spChg>
      </pc:sldChg>
      <pc:sldChg chg="modSp mod modClrScheme addAnim modAnim chgLayout">
        <pc:chgData name="植田　鷹勇" userId="S::kcsf_171114@kcsf2014.onmicrosoft.com::89c8360c-7a12-4cad-8166-7f7a58ff4e5a" providerId="AD" clId="Web-{4D19A77E-FDC8-75DF-3633-F8F0F1330DC0}" dt="2019-08-21T08:07:02.131" v="1427"/>
        <pc:sldMkLst>
          <pc:docMk/>
          <pc:sldMk cId="977010484" sldId="259"/>
        </pc:sldMkLst>
        <pc:spChg chg="mod">
          <ac:chgData name="植田　鷹勇" userId="S::kcsf_171114@kcsf2014.onmicrosoft.com::89c8360c-7a12-4cad-8166-7f7a58ff4e5a" providerId="AD" clId="Web-{4D19A77E-FDC8-75DF-3633-F8F0F1330DC0}" dt="2019-08-21T06:53:29.114" v="1" actId="1076"/>
          <ac:spMkLst>
            <pc:docMk/>
            <pc:sldMk cId="977010484" sldId="259"/>
            <ac:spMk id="7" creationId="{2E2FC366-137A-4479-BC19-AD9CD614D0EE}"/>
          </ac:spMkLst>
        </pc:spChg>
        <pc:spChg chg="mod">
          <ac:chgData name="植田　鷹勇" userId="S::kcsf_171114@kcsf2014.onmicrosoft.com::89c8360c-7a12-4cad-8166-7f7a58ff4e5a" providerId="AD" clId="Web-{4D19A77E-FDC8-75DF-3633-F8F0F1330DC0}" dt="2019-08-21T06:53:38.723" v="2" actId="1076"/>
          <ac:spMkLst>
            <pc:docMk/>
            <pc:sldMk cId="977010484" sldId="259"/>
            <ac:spMk id="8" creationId="{FFCEA0CE-B51C-474C-89B9-B707167640B2}"/>
          </ac:spMkLst>
        </pc:spChg>
      </pc:sldChg>
      <pc:sldChg chg="modSp mod modClrScheme addAnim delAnim modAnim chgLayout">
        <pc:chgData name="植田　鷹勇" userId="S::kcsf_171114@kcsf2014.onmicrosoft.com::89c8360c-7a12-4cad-8166-7f7a58ff4e5a" providerId="AD" clId="Web-{4D19A77E-FDC8-75DF-3633-F8F0F1330DC0}" dt="2019-08-21T09:03:00.958" v="1743" actId="1076"/>
        <pc:sldMkLst>
          <pc:docMk/>
          <pc:sldMk cId="2450197451" sldId="260"/>
        </pc:sldMkLst>
        <pc:spChg chg="mod">
          <ac:chgData name="植田　鷹勇" userId="S::kcsf_171114@kcsf2014.onmicrosoft.com::89c8360c-7a12-4cad-8166-7f7a58ff4e5a" providerId="AD" clId="Web-{4D19A77E-FDC8-75DF-3633-F8F0F1330DC0}" dt="2019-08-21T07:17:00.014" v="562" actId="1076"/>
          <ac:spMkLst>
            <pc:docMk/>
            <pc:sldMk cId="2450197451" sldId="260"/>
            <ac:spMk id="2" creationId="{B93969C9-3981-4B1B-A9AF-B10F1F29C653}"/>
          </ac:spMkLst>
        </pc:spChg>
        <pc:spChg chg="mod">
          <ac:chgData name="植田　鷹勇" userId="S::kcsf_171114@kcsf2014.onmicrosoft.com::89c8360c-7a12-4cad-8166-7f7a58ff4e5a" providerId="AD" clId="Web-{4D19A77E-FDC8-75DF-3633-F8F0F1330DC0}" dt="2019-08-21T08:11:13.521" v="1454" actId="14100"/>
          <ac:spMkLst>
            <pc:docMk/>
            <pc:sldMk cId="2450197451" sldId="260"/>
            <ac:spMk id="4" creationId="{A0DCF876-7C82-4056-8AE9-E243B8D3F60C}"/>
          </ac:spMkLst>
        </pc:spChg>
        <pc:spChg chg="mod">
          <ac:chgData name="植田　鷹勇" userId="S::kcsf_171114@kcsf2014.onmicrosoft.com::89c8360c-7a12-4cad-8166-7f7a58ff4e5a" providerId="AD" clId="Web-{4D19A77E-FDC8-75DF-3633-F8F0F1330DC0}" dt="2019-08-21T09:03:00.958" v="1743" actId="1076"/>
          <ac:spMkLst>
            <pc:docMk/>
            <pc:sldMk cId="2450197451" sldId="260"/>
            <ac:spMk id="7" creationId="{2DE14EFE-3F10-450B-8DCC-6DC356F4D7D1}"/>
          </ac:spMkLst>
        </pc:spChg>
      </pc:sldChg>
      <pc:sldChg chg="addSp delSp modSp mod modClrScheme addAnim delAnim modAnim chgLayout">
        <pc:chgData name="植田　鷹勇" userId="S::kcsf_171114@kcsf2014.onmicrosoft.com::89c8360c-7a12-4cad-8166-7f7a58ff4e5a" providerId="AD" clId="Web-{4D19A77E-FDC8-75DF-3633-F8F0F1330DC0}" dt="2019-08-21T08:15:05.223" v="1503"/>
        <pc:sldMkLst>
          <pc:docMk/>
          <pc:sldMk cId="4118812368" sldId="261"/>
        </pc:sldMkLst>
        <pc:spChg chg="del mod">
          <ac:chgData name="植田　鷹勇" userId="S::kcsf_171114@kcsf2014.onmicrosoft.com::89c8360c-7a12-4cad-8166-7f7a58ff4e5a" providerId="AD" clId="Web-{4D19A77E-FDC8-75DF-3633-F8F0F1330DC0}" dt="2019-08-21T07:14:25.093" v="533"/>
          <ac:spMkLst>
            <pc:docMk/>
            <pc:sldMk cId="4118812368" sldId="261"/>
            <ac:spMk id="2" creationId="{4384B8D1-2BBD-4043-B129-E1FCE7A8EC9B}"/>
          </ac:spMkLst>
        </pc:spChg>
        <pc:spChg chg="mod">
          <ac:chgData name="植田　鷹勇" userId="S::kcsf_171114@kcsf2014.onmicrosoft.com::89c8360c-7a12-4cad-8166-7f7a58ff4e5a" providerId="AD" clId="Web-{4D19A77E-FDC8-75DF-3633-F8F0F1330DC0}" dt="2019-08-21T07:14:03.109" v="527"/>
          <ac:spMkLst>
            <pc:docMk/>
            <pc:sldMk cId="4118812368" sldId="261"/>
            <ac:spMk id="3" creationId="{DF89AA29-D48F-44DF-B7B2-345BC7DEA5A8}"/>
          </ac:spMkLst>
        </pc:spChg>
        <pc:spChg chg="mod">
          <ac:chgData name="植田　鷹勇" userId="S::kcsf_171114@kcsf2014.onmicrosoft.com::89c8360c-7a12-4cad-8166-7f7a58ff4e5a" providerId="AD" clId="Web-{4D19A77E-FDC8-75DF-3633-F8F0F1330DC0}" dt="2019-08-21T07:04:06.455" v="207" actId="1076"/>
          <ac:spMkLst>
            <pc:docMk/>
            <pc:sldMk cId="4118812368" sldId="261"/>
            <ac:spMk id="4" creationId="{0BA7F6ED-373D-4FFA-A0A6-FD18399F5CB8}"/>
          </ac:spMkLst>
        </pc:spChg>
        <pc:spChg chg="add mod">
          <ac:chgData name="植田　鷹勇" userId="S::kcsf_171114@kcsf2014.onmicrosoft.com::89c8360c-7a12-4cad-8166-7f7a58ff4e5a" providerId="AD" clId="Web-{4D19A77E-FDC8-75DF-3633-F8F0F1330DC0}" dt="2019-08-21T07:07:07.829" v="307" actId="1076"/>
          <ac:spMkLst>
            <pc:docMk/>
            <pc:sldMk cId="4118812368" sldId="261"/>
            <ac:spMk id="5" creationId="{A7226AD0-BA1D-4F3B-94D5-DFB805885FBD}"/>
          </ac:spMkLst>
        </pc:spChg>
        <pc:spChg chg="add mod">
          <ac:chgData name="植田　鷹勇" userId="S::kcsf_171114@kcsf2014.onmicrosoft.com::89c8360c-7a12-4cad-8166-7f7a58ff4e5a" providerId="AD" clId="Web-{4D19A77E-FDC8-75DF-3633-F8F0F1330DC0}" dt="2019-08-21T07:07:04.548" v="306" actId="14100"/>
          <ac:spMkLst>
            <pc:docMk/>
            <pc:sldMk cId="4118812368" sldId="261"/>
            <ac:spMk id="6" creationId="{B6FC194C-F2CC-458F-B69E-9AF00BEF34A3}"/>
          </ac:spMkLst>
        </pc:spChg>
        <pc:spChg chg="add mod">
          <ac:chgData name="植田　鷹勇" userId="S::kcsf_171114@kcsf2014.onmicrosoft.com::89c8360c-7a12-4cad-8166-7f7a58ff4e5a" providerId="AD" clId="Web-{4D19A77E-FDC8-75DF-3633-F8F0F1330DC0}" dt="2019-08-21T07:14:38.952" v="540" actId="20577"/>
          <ac:spMkLst>
            <pc:docMk/>
            <pc:sldMk cId="4118812368" sldId="261"/>
            <ac:spMk id="8" creationId="{3518EE60-ED61-486F-A5C7-4EF03F3AC3DB}"/>
          </ac:spMkLst>
        </pc:spChg>
      </pc:sldChg>
      <pc:sldChg chg="addSp modSp new mod ord modClrScheme chgLayout">
        <pc:chgData name="植田　鷹勇" userId="S::kcsf_171114@kcsf2014.onmicrosoft.com::89c8360c-7a12-4cad-8166-7f7a58ff4e5a" providerId="AD" clId="Web-{4D19A77E-FDC8-75DF-3633-F8F0F1330DC0}" dt="2019-08-21T08:07:26.318" v="1428"/>
        <pc:sldMkLst>
          <pc:docMk/>
          <pc:sldMk cId="1691366910" sldId="262"/>
        </pc:sldMkLst>
        <pc:spChg chg="add mod">
          <ac:chgData name="植田　鷹勇" userId="S::kcsf_171114@kcsf2014.onmicrosoft.com::89c8360c-7a12-4cad-8166-7f7a58ff4e5a" providerId="AD" clId="Web-{4D19A77E-FDC8-75DF-3633-F8F0F1330DC0}" dt="2019-08-21T07:16:50.983" v="561" actId="1076"/>
          <ac:spMkLst>
            <pc:docMk/>
            <pc:sldMk cId="1691366910" sldId="262"/>
            <ac:spMk id="718" creationId="{98150811-2130-4291-BC8F-CE5449EC9C85}"/>
          </ac:spMkLst>
        </pc:spChg>
        <pc:spChg chg="add mod">
          <ac:chgData name="植田　鷹勇" userId="S::kcsf_171114@kcsf2014.onmicrosoft.com::89c8360c-7a12-4cad-8166-7f7a58ff4e5a" providerId="AD" clId="Web-{4D19A77E-FDC8-75DF-3633-F8F0F1330DC0}" dt="2019-08-21T06:59:39.956" v="129" actId="1076"/>
          <ac:spMkLst>
            <pc:docMk/>
            <pc:sldMk cId="1691366910" sldId="262"/>
            <ac:spMk id="719" creationId="{FBC3BA3C-464C-4F79-99F2-7EC1EAFF9C46}"/>
          </ac:spMkLst>
        </pc:spChg>
        <pc:spChg chg="add mod">
          <ac:chgData name="植田　鷹勇" userId="S::kcsf_171114@kcsf2014.onmicrosoft.com::89c8360c-7a12-4cad-8166-7f7a58ff4e5a" providerId="AD" clId="Web-{4D19A77E-FDC8-75DF-3633-F8F0F1330DC0}" dt="2019-08-21T06:59:35.784" v="125" actId="1076"/>
          <ac:spMkLst>
            <pc:docMk/>
            <pc:sldMk cId="1691366910" sldId="262"/>
            <ac:spMk id="720" creationId="{FDE5663F-4750-4E25-89F6-95E34D4CC37C}"/>
          </ac:spMkLst>
        </pc:spChg>
        <pc:graphicFrameChg chg="add mod modGraphic">
          <ac:chgData name="植田　鷹勇" userId="S::kcsf_171114@kcsf2014.onmicrosoft.com::89c8360c-7a12-4cad-8166-7f7a58ff4e5a" providerId="AD" clId="Web-{4D19A77E-FDC8-75DF-3633-F8F0F1330DC0}" dt="2019-08-21T07:03:26.393" v="201" actId="1076"/>
          <ac:graphicFrameMkLst>
            <pc:docMk/>
            <pc:sldMk cId="1691366910" sldId="262"/>
            <ac:graphicFrameMk id="2" creationId="{466E2BC0-8F63-44A2-826E-5BBCF4DA8651}"/>
          </ac:graphicFrameMkLst>
        </pc:graphicFrameChg>
      </pc:sldChg>
      <pc:sldChg chg="addSp delSp modSp new mod modClrScheme addAnim modAnim chgLayout">
        <pc:chgData name="植田　鷹勇" userId="S::kcsf_171114@kcsf2014.onmicrosoft.com::89c8360c-7a12-4cad-8166-7f7a58ff4e5a" providerId="AD" clId="Web-{4D19A77E-FDC8-75DF-3633-F8F0F1330DC0}" dt="2019-08-21T08:15:00.738" v="1501"/>
        <pc:sldMkLst>
          <pc:docMk/>
          <pc:sldMk cId="2298985582" sldId="263"/>
        </pc:sldMkLst>
        <pc:spChg chg="add mod">
          <ac:chgData name="植田　鷹勇" userId="S::kcsf_171114@kcsf2014.onmicrosoft.com::89c8360c-7a12-4cad-8166-7f7a58ff4e5a" providerId="AD" clId="Web-{4D19A77E-FDC8-75DF-3633-F8F0F1330DC0}" dt="2019-08-21T07:14:06.984" v="528"/>
          <ac:spMkLst>
            <pc:docMk/>
            <pc:sldMk cId="2298985582" sldId="263"/>
            <ac:spMk id="3" creationId="{44048D16-B73A-479D-BC52-C0BEC70DF864}"/>
          </ac:spMkLst>
        </pc:spChg>
        <pc:spChg chg="add mod">
          <ac:chgData name="植田　鷹勇" userId="S::kcsf_171114@kcsf2014.onmicrosoft.com::89c8360c-7a12-4cad-8166-7f7a58ff4e5a" providerId="AD" clId="Web-{4D19A77E-FDC8-75DF-3633-F8F0F1330DC0}" dt="2019-08-21T07:14:08.562" v="529"/>
          <ac:spMkLst>
            <pc:docMk/>
            <pc:sldMk cId="2298985582" sldId="263"/>
            <ac:spMk id="5" creationId="{B3B72DDF-9B4D-4CAB-920E-D13EF99B2FA9}"/>
          </ac:spMkLst>
        </pc:spChg>
        <pc:spChg chg="add del mod">
          <ac:chgData name="植田　鷹勇" userId="S::kcsf_171114@kcsf2014.onmicrosoft.com::89c8360c-7a12-4cad-8166-7f7a58ff4e5a" providerId="AD" clId="Web-{4D19A77E-FDC8-75DF-3633-F8F0F1330DC0}" dt="2019-08-21T07:09:34.875" v="368"/>
          <ac:spMkLst>
            <pc:docMk/>
            <pc:sldMk cId="2298985582" sldId="263"/>
            <ac:spMk id="6" creationId="{AA65D1D6-C52B-4AD2-AF9B-B803487875CD}"/>
          </ac:spMkLst>
        </pc:spChg>
        <pc:spChg chg="add mod">
          <ac:chgData name="植田　鷹勇" userId="S::kcsf_171114@kcsf2014.onmicrosoft.com::89c8360c-7a12-4cad-8166-7f7a58ff4e5a" providerId="AD" clId="Web-{4D19A77E-FDC8-75DF-3633-F8F0F1330DC0}" dt="2019-08-21T07:10:25.969" v="389" actId="20577"/>
          <ac:spMkLst>
            <pc:docMk/>
            <pc:sldMk cId="2298985582" sldId="263"/>
            <ac:spMk id="8" creationId="{3DAD3FF8-B9A2-4BEC-882E-7AC0FDBD3C46}"/>
          </ac:spMkLst>
        </pc:spChg>
        <pc:spChg chg="add del mod">
          <ac:chgData name="植田　鷹勇" userId="S::kcsf_171114@kcsf2014.onmicrosoft.com::89c8360c-7a12-4cad-8166-7f7a58ff4e5a" providerId="AD" clId="Web-{4D19A77E-FDC8-75DF-3633-F8F0F1330DC0}" dt="2019-08-21T07:10:54.344" v="395"/>
          <ac:spMkLst>
            <pc:docMk/>
            <pc:sldMk cId="2298985582" sldId="263"/>
            <ac:spMk id="9" creationId="{98F0CBD0-21C2-4009-8C30-37B97A7CD15B}"/>
          </ac:spMkLst>
        </pc:spChg>
        <pc:spChg chg="add mod">
          <ac:chgData name="植田　鷹勇" userId="S::kcsf_171114@kcsf2014.onmicrosoft.com::89c8360c-7a12-4cad-8166-7f7a58ff4e5a" providerId="AD" clId="Web-{4D19A77E-FDC8-75DF-3633-F8F0F1330DC0}" dt="2019-08-21T07:17:13.171" v="563" actId="1076"/>
          <ac:spMkLst>
            <pc:docMk/>
            <pc:sldMk cId="2298985582" sldId="263"/>
            <ac:spMk id="11" creationId="{3E26938B-F5C9-44FD-8BFD-1AA3FDF32CEB}"/>
          </ac:spMkLst>
        </pc:spChg>
        <pc:spChg chg="add">
          <ac:chgData name="植田　鷹勇" userId="S::kcsf_171114@kcsf2014.onmicrosoft.com::89c8360c-7a12-4cad-8166-7f7a58ff4e5a" providerId="AD" clId="Web-{4D19A77E-FDC8-75DF-3633-F8F0F1330DC0}" dt="2019-08-21T07:12:42.890" v="524"/>
          <ac:spMkLst>
            <pc:docMk/>
            <pc:sldMk cId="2298985582" sldId="263"/>
            <ac:spMk id="13" creationId="{EABEF9C7-54A2-4826-9CE5-3991FF92909D}"/>
          </ac:spMkLst>
        </pc:spChg>
      </pc:sldChg>
      <pc:sldChg chg="addSp modSp new ord">
        <pc:chgData name="植田　鷹勇" userId="S::kcsf_171114@kcsf2014.onmicrosoft.com::89c8360c-7a12-4cad-8166-7f7a58ff4e5a" providerId="AD" clId="Web-{4D19A77E-FDC8-75DF-3633-F8F0F1330DC0}" dt="2019-08-21T07:23:52.294" v="609" actId="1076"/>
        <pc:sldMkLst>
          <pc:docMk/>
          <pc:sldMk cId="2041617298" sldId="264"/>
        </pc:sldMkLst>
        <pc:spChg chg="add mod">
          <ac:chgData name="植田　鷹勇" userId="S::kcsf_171114@kcsf2014.onmicrosoft.com::89c8360c-7a12-4cad-8166-7f7a58ff4e5a" providerId="AD" clId="Web-{4D19A77E-FDC8-75DF-3633-F8F0F1330DC0}" dt="2019-08-21T07:23:52.294" v="609" actId="1076"/>
          <ac:spMkLst>
            <pc:docMk/>
            <pc:sldMk cId="2041617298" sldId="264"/>
            <ac:spMk id="2" creationId="{A595F2ED-A091-4F14-AFEA-B83188F74A0B}"/>
          </ac:spMkLst>
        </pc:spChg>
      </pc:sldChg>
      <pc:sldChg chg="addSp delSp modSp new">
        <pc:chgData name="植田　鷹勇" userId="S::kcsf_171114@kcsf2014.onmicrosoft.com::89c8360c-7a12-4cad-8166-7f7a58ff4e5a" providerId="AD" clId="Web-{4D19A77E-FDC8-75DF-3633-F8F0F1330DC0}" dt="2019-08-21T08:02:46.335" v="1406" actId="1076"/>
        <pc:sldMkLst>
          <pc:docMk/>
          <pc:sldMk cId="864869148" sldId="265"/>
        </pc:sldMkLst>
        <pc:spChg chg="add mod ord">
          <ac:chgData name="植田　鷹勇" userId="S::kcsf_171114@kcsf2014.onmicrosoft.com::89c8360c-7a12-4cad-8166-7f7a58ff4e5a" providerId="AD" clId="Web-{4D19A77E-FDC8-75DF-3633-F8F0F1330DC0}" dt="2019-08-21T07:49:07.276" v="1182" actId="1076"/>
          <ac:spMkLst>
            <pc:docMk/>
            <pc:sldMk cId="864869148" sldId="265"/>
            <ac:spMk id="2" creationId="{262E876C-6DF8-4EAA-B28C-2EC9B207C2E7}"/>
          </ac:spMkLst>
        </pc:spChg>
        <pc:spChg chg="add mod">
          <ac:chgData name="植田　鷹勇" userId="S::kcsf_171114@kcsf2014.onmicrosoft.com::89c8360c-7a12-4cad-8166-7f7a58ff4e5a" providerId="AD" clId="Web-{4D19A77E-FDC8-75DF-3633-F8F0F1330DC0}" dt="2019-08-21T08:02:36.257" v="1405" actId="1076"/>
          <ac:spMkLst>
            <pc:docMk/>
            <pc:sldMk cId="864869148" sldId="265"/>
            <ac:spMk id="3" creationId="{FAB41025-1E8E-4770-8AA3-DCA259F2844C}"/>
          </ac:spMkLst>
        </pc:spChg>
        <pc:spChg chg="add mod">
          <ac:chgData name="植田　鷹勇" userId="S::kcsf_171114@kcsf2014.onmicrosoft.com::89c8360c-7a12-4cad-8166-7f7a58ff4e5a" providerId="AD" clId="Web-{4D19A77E-FDC8-75DF-3633-F8F0F1330DC0}" dt="2019-08-21T07:36:34.511" v="912"/>
          <ac:spMkLst>
            <pc:docMk/>
            <pc:sldMk cId="864869148" sldId="265"/>
            <ac:spMk id="4" creationId="{73746499-930B-4CE9-9A82-9AE9EBAAF312}"/>
          </ac:spMkLst>
        </pc:spChg>
        <pc:spChg chg="add mod">
          <ac:chgData name="植田　鷹勇" userId="S::kcsf_171114@kcsf2014.onmicrosoft.com::89c8360c-7a12-4cad-8166-7f7a58ff4e5a" providerId="AD" clId="Web-{4D19A77E-FDC8-75DF-3633-F8F0F1330DC0}" dt="2019-08-21T07:36:08.980" v="904" actId="1076"/>
          <ac:spMkLst>
            <pc:docMk/>
            <pc:sldMk cId="864869148" sldId="265"/>
            <ac:spMk id="7" creationId="{957931BE-E395-4638-BEAC-ADA06F1CD78B}"/>
          </ac:spMkLst>
        </pc:spChg>
        <pc:spChg chg="add mod">
          <ac:chgData name="植田　鷹勇" userId="S::kcsf_171114@kcsf2014.onmicrosoft.com::89c8360c-7a12-4cad-8166-7f7a58ff4e5a" providerId="AD" clId="Web-{4D19A77E-FDC8-75DF-3633-F8F0F1330DC0}" dt="2019-08-21T07:36:11.230" v="905" actId="1076"/>
          <ac:spMkLst>
            <pc:docMk/>
            <pc:sldMk cId="864869148" sldId="265"/>
            <ac:spMk id="8" creationId="{5B33EE74-1100-4BB5-B24D-03A61F766343}"/>
          </ac:spMkLst>
        </pc:spChg>
        <pc:spChg chg="add mod">
          <ac:chgData name="植田　鷹勇" userId="S::kcsf_171114@kcsf2014.onmicrosoft.com::89c8360c-7a12-4cad-8166-7f7a58ff4e5a" providerId="AD" clId="Web-{4D19A77E-FDC8-75DF-3633-F8F0F1330DC0}" dt="2019-08-21T07:32:46.151" v="754" actId="14100"/>
          <ac:spMkLst>
            <pc:docMk/>
            <pc:sldMk cId="864869148" sldId="265"/>
            <ac:spMk id="9" creationId="{9E760318-2ACC-4E89-9CC7-72C08C776EAB}"/>
          </ac:spMkLst>
        </pc:spChg>
        <pc:spChg chg="add mod">
          <ac:chgData name="植田　鷹勇" userId="S::kcsf_171114@kcsf2014.onmicrosoft.com::89c8360c-7a12-4cad-8166-7f7a58ff4e5a" providerId="AD" clId="Web-{4D19A77E-FDC8-75DF-3633-F8F0F1330DC0}" dt="2019-08-21T07:52:54.587" v="1254" actId="1076"/>
          <ac:spMkLst>
            <pc:docMk/>
            <pc:sldMk cId="864869148" sldId="265"/>
            <ac:spMk id="10" creationId="{FACE119A-5EF0-43CA-BEA4-33EB0F9E0B0A}"/>
          </ac:spMkLst>
        </pc:spChg>
        <pc:spChg chg="add mod">
          <ac:chgData name="植田　鷹勇" userId="S::kcsf_171114@kcsf2014.onmicrosoft.com::89c8360c-7a12-4cad-8166-7f7a58ff4e5a" providerId="AD" clId="Web-{4D19A77E-FDC8-75DF-3633-F8F0F1330DC0}" dt="2019-08-21T07:59:45.133" v="1349" actId="14100"/>
          <ac:spMkLst>
            <pc:docMk/>
            <pc:sldMk cId="864869148" sldId="265"/>
            <ac:spMk id="15" creationId="{1B55AC2E-5BB5-4DEA-B2D7-616FE67B0795}"/>
          </ac:spMkLst>
        </pc:spChg>
        <pc:spChg chg="add mod">
          <ac:chgData name="植田　鷹勇" userId="S::kcsf_171114@kcsf2014.onmicrosoft.com::89c8360c-7a12-4cad-8166-7f7a58ff4e5a" providerId="AD" clId="Web-{4D19A77E-FDC8-75DF-3633-F8F0F1330DC0}" dt="2019-08-21T07:40:37.947" v="990" actId="20577"/>
          <ac:spMkLst>
            <pc:docMk/>
            <pc:sldMk cId="864869148" sldId="265"/>
            <ac:spMk id="16" creationId="{D08935A6-7FC1-4B1D-A5BA-3002841A19FB}"/>
          </ac:spMkLst>
        </pc:spChg>
        <pc:spChg chg="add mod">
          <ac:chgData name="植田　鷹勇" userId="S::kcsf_171114@kcsf2014.onmicrosoft.com::89c8360c-7a12-4cad-8166-7f7a58ff4e5a" providerId="AD" clId="Web-{4D19A77E-FDC8-75DF-3633-F8F0F1330DC0}" dt="2019-08-21T07:51:41.135" v="1225" actId="14100"/>
          <ac:spMkLst>
            <pc:docMk/>
            <pc:sldMk cId="864869148" sldId="265"/>
            <ac:spMk id="17" creationId="{FF814693-2CC9-42B7-8CF9-D0AED4809117}"/>
          </ac:spMkLst>
        </pc:spChg>
        <pc:spChg chg="add mod">
          <ac:chgData name="植田　鷹勇" userId="S::kcsf_171114@kcsf2014.onmicrosoft.com::89c8360c-7a12-4cad-8166-7f7a58ff4e5a" providerId="AD" clId="Web-{4D19A77E-FDC8-75DF-3633-F8F0F1330DC0}" dt="2019-08-21T07:51:37.463" v="1224" actId="1076"/>
          <ac:spMkLst>
            <pc:docMk/>
            <pc:sldMk cId="864869148" sldId="265"/>
            <ac:spMk id="20" creationId="{15A14362-11C4-4D9C-A5EC-7E767DF43029}"/>
          </ac:spMkLst>
        </pc:spChg>
        <pc:spChg chg="add mod">
          <ac:chgData name="植田　鷹勇" userId="S::kcsf_171114@kcsf2014.onmicrosoft.com::89c8360c-7a12-4cad-8166-7f7a58ff4e5a" providerId="AD" clId="Web-{4D19A77E-FDC8-75DF-3633-F8F0F1330DC0}" dt="2019-08-21T07:59:58.398" v="1353" actId="1076"/>
          <ac:spMkLst>
            <pc:docMk/>
            <pc:sldMk cId="864869148" sldId="265"/>
            <ac:spMk id="21" creationId="{799B6E54-2CA6-49CD-815C-615D11819551}"/>
          </ac:spMkLst>
        </pc:spChg>
        <pc:spChg chg="add mod">
          <ac:chgData name="植田　鷹勇" userId="S::kcsf_171114@kcsf2014.onmicrosoft.com::89c8360c-7a12-4cad-8166-7f7a58ff4e5a" providerId="AD" clId="Web-{4D19A77E-FDC8-75DF-3633-F8F0F1330DC0}" dt="2019-08-21T08:00:17.492" v="1360" actId="1076"/>
          <ac:spMkLst>
            <pc:docMk/>
            <pc:sldMk cId="864869148" sldId="265"/>
            <ac:spMk id="22" creationId="{80318AAD-B92F-4308-B6C1-2D968C655BDA}"/>
          </ac:spMkLst>
        </pc:spChg>
        <pc:spChg chg="add del">
          <ac:chgData name="植田　鷹勇" userId="S::kcsf_171114@kcsf2014.onmicrosoft.com::89c8360c-7a12-4cad-8166-7f7a58ff4e5a" providerId="AD" clId="Web-{4D19A77E-FDC8-75DF-3633-F8F0F1330DC0}" dt="2019-08-21T07:43:43.775" v="1097"/>
          <ac:spMkLst>
            <pc:docMk/>
            <pc:sldMk cId="864869148" sldId="265"/>
            <ac:spMk id="23" creationId="{05E6D032-F077-4EE8-82B0-CC5329B7B1AD}"/>
          </ac:spMkLst>
        </pc:spChg>
        <pc:spChg chg="add del">
          <ac:chgData name="植田　鷹勇" userId="S::kcsf_171114@kcsf2014.onmicrosoft.com::89c8360c-7a12-4cad-8166-7f7a58ff4e5a" providerId="AD" clId="Web-{4D19A77E-FDC8-75DF-3633-F8F0F1330DC0}" dt="2019-08-21T07:43:51.978" v="1099"/>
          <ac:spMkLst>
            <pc:docMk/>
            <pc:sldMk cId="864869148" sldId="265"/>
            <ac:spMk id="24" creationId="{D0EB2C53-D543-4389-82B2-FCFA9A19A0FE}"/>
          </ac:spMkLst>
        </pc:spChg>
        <pc:spChg chg="add mod">
          <ac:chgData name="植田　鷹勇" userId="S::kcsf_171114@kcsf2014.onmicrosoft.com::89c8360c-7a12-4cad-8166-7f7a58ff4e5a" providerId="AD" clId="Web-{4D19A77E-FDC8-75DF-3633-F8F0F1330DC0}" dt="2019-08-21T08:00:45.101" v="1371" actId="1076"/>
          <ac:spMkLst>
            <pc:docMk/>
            <pc:sldMk cId="864869148" sldId="265"/>
            <ac:spMk id="25" creationId="{628B4FAC-C8A5-4F41-BB7E-69C999EFF8E9}"/>
          </ac:spMkLst>
        </pc:spChg>
        <pc:spChg chg="add mod">
          <ac:chgData name="植田　鷹勇" userId="S::kcsf_171114@kcsf2014.onmicrosoft.com::89c8360c-7a12-4cad-8166-7f7a58ff4e5a" providerId="AD" clId="Web-{4D19A77E-FDC8-75DF-3633-F8F0F1330DC0}" dt="2019-08-21T07:44:18.618" v="1114" actId="1076"/>
          <ac:spMkLst>
            <pc:docMk/>
            <pc:sldMk cId="864869148" sldId="265"/>
            <ac:spMk id="26" creationId="{1235BF0E-9850-4733-ACF6-0C5C7D6F8A43}"/>
          </ac:spMkLst>
        </pc:spChg>
        <pc:spChg chg="add mod">
          <ac:chgData name="植田　鷹勇" userId="S::kcsf_171114@kcsf2014.onmicrosoft.com::89c8360c-7a12-4cad-8166-7f7a58ff4e5a" providerId="AD" clId="Web-{4D19A77E-FDC8-75DF-3633-F8F0F1330DC0}" dt="2019-08-21T07:48:44.463" v="1178" actId="688"/>
          <ac:spMkLst>
            <pc:docMk/>
            <pc:sldMk cId="864869148" sldId="265"/>
            <ac:spMk id="27" creationId="{3CDA60E8-D6BA-4E0E-84C0-DAEADC7B2B24}"/>
          </ac:spMkLst>
        </pc:spChg>
        <pc:spChg chg="add mod">
          <ac:chgData name="植田　鷹勇" userId="S::kcsf_171114@kcsf2014.onmicrosoft.com::89c8360c-7a12-4cad-8166-7f7a58ff4e5a" providerId="AD" clId="Web-{4D19A77E-FDC8-75DF-3633-F8F0F1330DC0}" dt="2019-08-21T07:48:52.995" v="1179" actId="1076"/>
          <ac:spMkLst>
            <pc:docMk/>
            <pc:sldMk cId="864869148" sldId="265"/>
            <ac:spMk id="28" creationId="{ED2B1D4A-F1F4-41FE-9A23-9E564B045363}"/>
          </ac:spMkLst>
        </pc:spChg>
        <pc:spChg chg="add del">
          <ac:chgData name="植田　鷹勇" userId="S::kcsf_171114@kcsf2014.onmicrosoft.com::89c8360c-7a12-4cad-8166-7f7a58ff4e5a" providerId="AD" clId="Web-{4D19A77E-FDC8-75DF-3633-F8F0F1330DC0}" dt="2019-08-21T07:46:37.009" v="1145"/>
          <ac:spMkLst>
            <pc:docMk/>
            <pc:sldMk cId="864869148" sldId="265"/>
            <ac:spMk id="31" creationId="{BA9E22A2-9B6E-419B-ACA5-4A2B026E2343}"/>
          </ac:spMkLst>
        </pc:spChg>
        <pc:spChg chg="add mod">
          <ac:chgData name="植田　鷹勇" userId="S::kcsf_171114@kcsf2014.onmicrosoft.com::89c8360c-7a12-4cad-8166-7f7a58ff4e5a" providerId="AD" clId="Web-{4D19A77E-FDC8-75DF-3633-F8F0F1330DC0}" dt="2019-08-21T07:47:15.260" v="1166" actId="1076"/>
          <ac:spMkLst>
            <pc:docMk/>
            <pc:sldMk cId="864869148" sldId="265"/>
            <ac:spMk id="32" creationId="{B50C8280-6385-4882-AE81-B147415C3E0A}"/>
          </ac:spMkLst>
        </pc:spChg>
        <pc:spChg chg="add mod">
          <ac:chgData name="植田　鷹勇" userId="S::kcsf_171114@kcsf2014.onmicrosoft.com::89c8360c-7a12-4cad-8166-7f7a58ff4e5a" providerId="AD" clId="Web-{4D19A77E-FDC8-75DF-3633-F8F0F1330DC0}" dt="2019-08-21T08:02:46.335" v="1406" actId="1076"/>
          <ac:spMkLst>
            <pc:docMk/>
            <pc:sldMk cId="864869148" sldId="265"/>
            <ac:spMk id="33" creationId="{B78EFA25-3B50-48EB-860B-C181F85F84B9}"/>
          </ac:spMkLst>
        </pc:spChg>
        <pc:spChg chg="add mod">
          <ac:chgData name="植田　鷹勇" userId="S::kcsf_171114@kcsf2014.onmicrosoft.com::89c8360c-7a12-4cad-8166-7f7a58ff4e5a" providerId="AD" clId="Web-{4D19A77E-FDC8-75DF-3633-F8F0F1330DC0}" dt="2019-08-21T07:59:38.039" v="1347" actId="1076"/>
          <ac:spMkLst>
            <pc:docMk/>
            <pc:sldMk cId="864869148" sldId="265"/>
            <ac:spMk id="34" creationId="{47D911E0-BE04-4D78-BA90-481A6D0CC2C1}"/>
          </ac:spMkLst>
        </pc:spChg>
        <pc:spChg chg="add mod">
          <ac:chgData name="植田　鷹勇" userId="S::kcsf_171114@kcsf2014.onmicrosoft.com::89c8360c-7a12-4cad-8166-7f7a58ff4e5a" providerId="AD" clId="Web-{4D19A77E-FDC8-75DF-3633-F8F0F1330DC0}" dt="2019-08-21T07:52:40.915" v="1253" actId="1076"/>
          <ac:spMkLst>
            <pc:docMk/>
            <pc:sldMk cId="864869148" sldId="265"/>
            <ac:spMk id="35" creationId="{2DD03A56-19FD-428A-8C03-3B973F113523}"/>
          </ac:spMkLst>
        </pc:spChg>
        <pc:spChg chg="add mod">
          <ac:chgData name="植田　鷹勇" userId="S::kcsf_171114@kcsf2014.onmicrosoft.com::89c8360c-7a12-4cad-8166-7f7a58ff4e5a" providerId="AD" clId="Web-{4D19A77E-FDC8-75DF-3633-F8F0F1330DC0}" dt="2019-08-21T07:55:28.618" v="1291" actId="1076"/>
          <ac:spMkLst>
            <pc:docMk/>
            <pc:sldMk cId="864869148" sldId="265"/>
            <ac:spMk id="36" creationId="{EAC8399E-DFEB-45FA-AF3A-2656688B0412}"/>
          </ac:spMkLst>
        </pc:spChg>
        <pc:spChg chg="add del">
          <ac:chgData name="植田　鷹勇" userId="S::kcsf_171114@kcsf2014.onmicrosoft.com::89c8360c-7a12-4cad-8166-7f7a58ff4e5a" providerId="AD" clId="Web-{4D19A77E-FDC8-75DF-3633-F8F0F1330DC0}" dt="2019-08-21T07:52:18.666" v="1235"/>
          <ac:spMkLst>
            <pc:docMk/>
            <pc:sldMk cId="864869148" sldId="265"/>
            <ac:spMk id="37" creationId="{4FCD94FF-D1DB-4E3B-A63F-B62B35D792F4}"/>
          </ac:spMkLst>
        </pc:spChg>
        <pc:spChg chg="add mod">
          <ac:chgData name="植田　鷹勇" userId="S::kcsf_171114@kcsf2014.onmicrosoft.com::89c8360c-7a12-4cad-8166-7f7a58ff4e5a" providerId="AD" clId="Web-{4D19A77E-FDC8-75DF-3633-F8F0F1330DC0}" dt="2019-08-21T07:56:16.540" v="1334" actId="20577"/>
          <ac:spMkLst>
            <pc:docMk/>
            <pc:sldMk cId="864869148" sldId="265"/>
            <ac:spMk id="38" creationId="{EEEB6354-43F4-47DF-8877-4D736ECB0080}"/>
          </ac:spMkLst>
        </pc:spChg>
        <pc:spChg chg="add mod">
          <ac:chgData name="植田　鷹勇" userId="S::kcsf_171114@kcsf2014.onmicrosoft.com::89c8360c-7a12-4cad-8166-7f7a58ff4e5a" providerId="AD" clId="Web-{4D19A77E-FDC8-75DF-3633-F8F0F1330DC0}" dt="2019-08-21T07:54:24.681" v="1283" actId="20577"/>
          <ac:spMkLst>
            <pc:docMk/>
            <pc:sldMk cId="864869148" sldId="265"/>
            <ac:spMk id="39" creationId="{96CDBAE2-4EFA-4741-AC8B-50F8F2CCA763}"/>
          </ac:spMkLst>
        </pc:spChg>
        <pc:spChg chg="add mod">
          <ac:chgData name="植田　鷹勇" userId="S::kcsf_171114@kcsf2014.onmicrosoft.com::89c8360c-7a12-4cad-8166-7f7a58ff4e5a" providerId="AD" clId="Web-{4D19A77E-FDC8-75DF-3633-F8F0F1330DC0}" dt="2019-08-21T08:02:26.851" v="1404"/>
          <ac:spMkLst>
            <pc:docMk/>
            <pc:sldMk cId="864869148" sldId="265"/>
            <ac:spMk id="42" creationId="{18E9399B-D587-4952-B8E9-2F43A4301104}"/>
          </ac:spMkLst>
        </pc:spChg>
        <pc:spChg chg="add del">
          <ac:chgData name="植田　鷹勇" userId="S::kcsf_171114@kcsf2014.onmicrosoft.com::89c8360c-7a12-4cad-8166-7f7a58ff4e5a" providerId="AD" clId="Web-{4D19A77E-FDC8-75DF-3633-F8F0F1330DC0}" dt="2019-08-21T08:00:32.257" v="1365"/>
          <ac:spMkLst>
            <pc:docMk/>
            <pc:sldMk cId="864869148" sldId="265"/>
            <ac:spMk id="43" creationId="{1BCF7E09-4C56-4282-9C3B-4512E853E37C}"/>
          </ac:spMkLst>
        </pc:spChg>
        <pc:spChg chg="add mod">
          <ac:chgData name="植田　鷹勇" userId="S::kcsf_171114@kcsf2014.onmicrosoft.com::89c8360c-7a12-4cad-8166-7f7a58ff4e5a" providerId="AD" clId="Web-{4D19A77E-FDC8-75DF-3633-F8F0F1330DC0}" dt="2019-08-21T08:00:36.445" v="1367" actId="1076"/>
          <ac:spMkLst>
            <pc:docMk/>
            <pc:sldMk cId="864869148" sldId="265"/>
            <ac:spMk id="44" creationId="{58A4AF3C-4475-42D5-999F-3460C7191B21}"/>
          </ac:spMkLst>
        </pc:spChg>
        <pc:spChg chg="add mod">
          <ac:chgData name="植田　鷹勇" userId="S::kcsf_171114@kcsf2014.onmicrosoft.com::89c8360c-7a12-4cad-8166-7f7a58ff4e5a" providerId="AD" clId="Web-{4D19A77E-FDC8-75DF-3633-F8F0F1330DC0}" dt="2019-08-21T08:00:51.570" v="1378" actId="20577"/>
          <ac:spMkLst>
            <pc:docMk/>
            <pc:sldMk cId="864869148" sldId="265"/>
            <ac:spMk id="45" creationId="{24C948A5-8FF0-4BC4-99A2-C7626E8BCE76}"/>
          </ac:spMkLst>
        </pc:spChg>
        <pc:spChg chg="add mod">
          <ac:chgData name="植田　鷹勇" userId="S::kcsf_171114@kcsf2014.onmicrosoft.com::89c8360c-7a12-4cad-8166-7f7a58ff4e5a" providerId="AD" clId="Web-{4D19A77E-FDC8-75DF-3633-F8F0F1330DC0}" dt="2019-08-21T08:01:59.460" v="1399" actId="1076"/>
          <ac:spMkLst>
            <pc:docMk/>
            <pc:sldMk cId="864869148" sldId="265"/>
            <ac:spMk id="46" creationId="{69C8BA03-4361-4580-893B-DFF6141B650F}"/>
          </ac:spMkLst>
        </pc:spChg>
        <pc:spChg chg="add mod">
          <ac:chgData name="植田　鷹勇" userId="S::kcsf_171114@kcsf2014.onmicrosoft.com::89c8360c-7a12-4cad-8166-7f7a58ff4e5a" providerId="AD" clId="Web-{4D19A77E-FDC8-75DF-3633-F8F0F1330DC0}" dt="2019-08-21T08:01:43.210" v="1394" actId="20577"/>
          <ac:spMkLst>
            <pc:docMk/>
            <pc:sldMk cId="864869148" sldId="265"/>
            <ac:spMk id="47" creationId="{643EF33B-68BF-4518-90C6-DCFE9324BA7B}"/>
          </ac:spMkLst>
        </pc:spChg>
        <pc:picChg chg="add mod">
          <ac:chgData name="植田　鷹勇" userId="S::kcsf_171114@kcsf2014.onmicrosoft.com::89c8360c-7a12-4cad-8166-7f7a58ff4e5a" providerId="AD" clId="Web-{4D19A77E-FDC8-75DF-3633-F8F0F1330DC0}" dt="2019-08-21T07:37:58.323" v="930" actId="1076"/>
          <ac:picMkLst>
            <pc:docMk/>
            <pc:sldMk cId="864869148" sldId="265"/>
            <ac:picMk id="5" creationId="{5F1C44DA-AB7A-4CFB-9E04-AAB51C52E0BC}"/>
          </ac:picMkLst>
        </pc:picChg>
        <pc:picChg chg="add mod">
          <ac:chgData name="植田　鷹勇" userId="S::kcsf_171114@kcsf2014.onmicrosoft.com::89c8360c-7a12-4cad-8166-7f7a58ff4e5a" providerId="AD" clId="Web-{4D19A77E-FDC8-75DF-3633-F8F0F1330DC0}" dt="2019-08-21T07:39:09.151" v="981" actId="14100"/>
          <ac:picMkLst>
            <pc:docMk/>
            <pc:sldMk cId="864869148" sldId="265"/>
            <ac:picMk id="11" creationId="{29F857FC-2C17-4958-AF7C-171B0D9CB92A}"/>
          </ac:picMkLst>
        </pc:picChg>
        <pc:picChg chg="add mod">
          <ac:chgData name="植田　鷹勇" userId="S::kcsf_171114@kcsf2014.onmicrosoft.com::89c8360c-7a12-4cad-8166-7f7a58ff4e5a" providerId="AD" clId="Web-{4D19A77E-FDC8-75DF-3633-F8F0F1330DC0}" dt="2019-08-21T07:51:17.119" v="1219" actId="1076"/>
          <ac:picMkLst>
            <pc:docMk/>
            <pc:sldMk cId="864869148" sldId="265"/>
            <ac:picMk id="13" creationId="{992B8CB7-3A45-44EA-A6B4-3FC92FF80256}"/>
          </ac:picMkLst>
        </pc:picChg>
        <pc:picChg chg="add mod">
          <ac:chgData name="植田　鷹勇" userId="S::kcsf_171114@kcsf2014.onmicrosoft.com::89c8360c-7a12-4cad-8166-7f7a58ff4e5a" providerId="AD" clId="Web-{4D19A77E-FDC8-75DF-3633-F8F0F1330DC0}" dt="2019-08-21T07:59:50.351" v="1351" actId="1076"/>
          <ac:picMkLst>
            <pc:docMk/>
            <pc:sldMk cId="864869148" sldId="265"/>
            <ac:picMk id="18" creationId="{E0A48F74-8C19-443F-B61D-8AEF648D5A89}"/>
          </ac:picMkLst>
        </pc:picChg>
        <pc:picChg chg="add mod">
          <ac:chgData name="植田　鷹勇" userId="S::kcsf_171114@kcsf2014.onmicrosoft.com::89c8360c-7a12-4cad-8166-7f7a58ff4e5a" providerId="AD" clId="Web-{4D19A77E-FDC8-75DF-3633-F8F0F1330DC0}" dt="2019-08-21T07:48:55.166" v="1180" actId="1076"/>
          <ac:picMkLst>
            <pc:docMk/>
            <pc:sldMk cId="864869148" sldId="265"/>
            <ac:picMk id="29" creationId="{DC05C185-E2D4-4DE5-B735-21C0154DBA13}"/>
          </ac:picMkLst>
        </pc:picChg>
        <pc:picChg chg="add mod">
          <ac:chgData name="植田　鷹勇" userId="S::kcsf_171114@kcsf2014.onmicrosoft.com::89c8360c-7a12-4cad-8166-7f7a58ff4e5a" providerId="AD" clId="Web-{4D19A77E-FDC8-75DF-3633-F8F0F1330DC0}" dt="2019-08-21T07:54:42.212" v="1290" actId="1076"/>
          <ac:picMkLst>
            <pc:docMk/>
            <pc:sldMk cId="864869148" sldId="265"/>
            <ac:picMk id="40" creationId="{554779C3-DB70-4387-B9DF-8B23EBC3405F}"/>
          </ac:picMkLst>
        </pc:picChg>
      </pc:sldChg>
      <pc:sldChg chg="addSp modSp new addAnim modAnim">
        <pc:chgData name="植田　鷹勇" userId="S::kcsf_171114@kcsf2014.onmicrosoft.com::89c8360c-7a12-4cad-8166-7f7a58ff4e5a" providerId="AD" clId="Web-{4D19A77E-FDC8-75DF-3633-F8F0F1330DC0}" dt="2019-08-21T08:15:55.535" v="1512"/>
        <pc:sldMkLst>
          <pc:docMk/>
          <pc:sldMk cId="1037685043" sldId="266"/>
        </pc:sldMkLst>
        <pc:spChg chg="add mod">
          <ac:chgData name="植田　鷹勇" userId="S::kcsf_171114@kcsf2014.onmicrosoft.com::89c8360c-7a12-4cad-8166-7f7a58ff4e5a" providerId="AD" clId="Web-{4D19A77E-FDC8-75DF-3633-F8F0F1330DC0}" dt="2019-08-21T07:34:22.527" v="785" actId="20577"/>
          <ac:spMkLst>
            <pc:docMk/>
            <pc:sldMk cId="1037685043" sldId="266"/>
            <ac:spMk id="3" creationId="{BD5F35B5-BA21-4D8F-BE14-A5C5A3B9A7C4}"/>
          </ac:spMkLst>
        </pc:spChg>
        <pc:spChg chg="add mod">
          <ac:chgData name="植田　鷹勇" userId="S::kcsf_171114@kcsf2014.onmicrosoft.com::89c8360c-7a12-4cad-8166-7f7a58ff4e5a" providerId="AD" clId="Web-{4D19A77E-FDC8-75DF-3633-F8F0F1330DC0}" dt="2019-08-21T07:34:46.043" v="827" actId="20577"/>
          <ac:spMkLst>
            <pc:docMk/>
            <pc:sldMk cId="1037685043" sldId="266"/>
            <ac:spMk id="5" creationId="{34D0E5BE-8629-4817-B5ED-2C2720ECD8C5}"/>
          </ac:spMkLst>
        </pc:spChg>
        <pc:spChg chg="add mod">
          <ac:chgData name="植田　鷹勇" userId="S::kcsf_171114@kcsf2014.onmicrosoft.com::89c8360c-7a12-4cad-8166-7f7a58ff4e5a" providerId="AD" clId="Web-{4D19A77E-FDC8-75DF-3633-F8F0F1330DC0}" dt="2019-08-21T07:35:15.871" v="891" actId="20577"/>
          <ac:spMkLst>
            <pc:docMk/>
            <pc:sldMk cId="1037685043" sldId="266"/>
            <ac:spMk id="7" creationId="{0B772D70-AC4B-42B2-9654-A517819263A3}"/>
          </ac:spMkLst>
        </pc:spChg>
        <pc:spChg chg="add mod">
          <ac:chgData name="植田　鷹勇" userId="S::kcsf_171114@kcsf2014.onmicrosoft.com::89c8360c-7a12-4cad-8166-7f7a58ff4e5a" providerId="AD" clId="Web-{4D19A77E-FDC8-75DF-3633-F8F0F1330DC0}" dt="2019-08-21T08:02:58.398" v="1407" actId="20577"/>
          <ac:spMkLst>
            <pc:docMk/>
            <pc:sldMk cId="1037685043" sldId="266"/>
            <ac:spMk id="9" creationId="{3CF42181-D500-46B7-BA9F-E310BF2BBFD2}"/>
          </ac:spMkLst>
        </pc:spChg>
        <pc:spChg chg="add">
          <ac:chgData name="植田　鷹勇" userId="S::kcsf_171114@kcsf2014.onmicrosoft.com::89c8360c-7a12-4cad-8166-7f7a58ff4e5a" providerId="AD" clId="Web-{4D19A77E-FDC8-75DF-3633-F8F0F1330DC0}" dt="2019-08-21T07:41:47.072" v="1052"/>
          <ac:spMkLst>
            <pc:docMk/>
            <pc:sldMk cId="1037685043" sldId="266"/>
            <ac:spMk id="11" creationId="{CD7BEEBF-DD39-45CB-BAD4-80F64C36ABBB}"/>
          </ac:spMkLst>
        </pc:spChg>
      </pc:sldChg>
      <pc:sldChg chg="addSp modSp new ord">
        <pc:chgData name="植田　鷹勇" userId="S::kcsf_171114@kcsf2014.onmicrosoft.com::89c8360c-7a12-4cad-8166-7f7a58ff4e5a" providerId="AD" clId="Web-{4D19A77E-FDC8-75DF-3633-F8F0F1330DC0}" dt="2019-08-21T08:20:51.631" v="1740"/>
        <pc:sldMkLst>
          <pc:docMk/>
          <pc:sldMk cId="33988605" sldId="267"/>
        </pc:sldMkLst>
        <pc:spChg chg="add mod">
          <ac:chgData name="植田　鷹勇" userId="S::kcsf_171114@kcsf2014.onmicrosoft.com::89c8360c-7a12-4cad-8166-7f7a58ff4e5a" providerId="AD" clId="Web-{4D19A77E-FDC8-75DF-3633-F8F0F1330DC0}" dt="2019-08-21T08:16:56.601" v="1536"/>
          <ac:spMkLst>
            <pc:docMk/>
            <pc:sldMk cId="33988605" sldId="267"/>
            <ac:spMk id="2" creationId="{F1598CF8-DE47-4CE3-8DF4-93FD5A757E74}"/>
          </ac:spMkLst>
        </pc:spChg>
        <pc:spChg chg="add mod">
          <ac:chgData name="植田　鷹勇" userId="S::kcsf_171114@kcsf2014.onmicrosoft.com::89c8360c-7a12-4cad-8166-7f7a58ff4e5a" providerId="AD" clId="Web-{4D19A77E-FDC8-75DF-3633-F8F0F1330DC0}" dt="2019-08-21T08:19:33.834" v="1738"/>
          <ac:spMkLst>
            <pc:docMk/>
            <pc:sldMk cId="33988605" sldId="267"/>
            <ac:spMk id="3" creationId="{AF1852BE-83B3-4E32-AAFA-664C2A800985}"/>
          </ac:spMkLst>
        </pc:spChg>
      </pc:sldChg>
      <pc:sldMasterChg chg="del delSldLayout">
        <pc:chgData name="植田　鷹勇" userId="S::kcsf_171114@kcsf2014.onmicrosoft.com::89c8360c-7a12-4cad-8166-7f7a58ff4e5a" providerId="AD" clId="Web-{4D19A77E-FDC8-75DF-3633-F8F0F1330DC0}" dt="2019-08-21T07:12:59.703" v="525"/>
        <pc:sldMasterMkLst>
          <pc:docMk/>
          <pc:sldMasterMk cId="303565299" sldId="2147483762"/>
        </pc:sldMasterMkLst>
        <pc:sldLayoutChg chg="del">
          <pc:chgData name="植田　鷹勇" userId="S::kcsf_171114@kcsf2014.onmicrosoft.com::89c8360c-7a12-4cad-8166-7f7a58ff4e5a" providerId="AD" clId="Web-{4D19A77E-FDC8-75DF-3633-F8F0F1330DC0}" dt="2019-08-21T07:12:59.703" v="525"/>
          <pc:sldLayoutMkLst>
            <pc:docMk/>
            <pc:sldMasterMk cId="303565299" sldId="2147483762"/>
            <pc:sldLayoutMk cId="2574754231" sldId="2147483763"/>
          </pc:sldLayoutMkLst>
        </pc:sldLayoutChg>
        <pc:sldLayoutChg chg="del">
          <pc:chgData name="植田　鷹勇" userId="S::kcsf_171114@kcsf2014.onmicrosoft.com::89c8360c-7a12-4cad-8166-7f7a58ff4e5a" providerId="AD" clId="Web-{4D19A77E-FDC8-75DF-3633-F8F0F1330DC0}" dt="2019-08-21T07:12:59.703" v="525"/>
          <pc:sldLayoutMkLst>
            <pc:docMk/>
            <pc:sldMasterMk cId="303565299" sldId="2147483762"/>
            <pc:sldLayoutMk cId="1559349886" sldId="2147483764"/>
          </pc:sldLayoutMkLst>
        </pc:sldLayoutChg>
        <pc:sldLayoutChg chg="del">
          <pc:chgData name="植田　鷹勇" userId="S::kcsf_171114@kcsf2014.onmicrosoft.com::89c8360c-7a12-4cad-8166-7f7a58ff4e5a" providerId="AD" clId="Web-{4D19A77E-FDC8-75DF-3633-F8F0F1330DC0}" dt="2019-08-21T07:12:59.703" v="525"/>
          <pc:sldLayoutMkLst>
            <pc:docMk/>
            <pc:sldMasterMk cId="303565299" sldId="2147483762"/>
            <pc:sldLayoutMk cId="1552589102" sldId="2147483765"/>
          </pc:sldLayoutMkLst>
        </pc:sldLayoutChg>
        <pc:sldLayoutChg chg="del">
          <pc:chgData name="植田　鷹勇" userId="S::kcsf_171114@kcsf2014.onmicrosoft.com::89c8360c-7a12-4cad-8166-7f7a58ff4e5a" providerId="AD" clId="Web-{4D19A77E-FDC8-75DF-3633-F8F0F1330DC0}" dt="2019-08-21T07:12:59.703" v="525"/>
          <pc:sldLayoutMkLst>
            <pc:docMk/>
            <pc:sldMasterMk cId="303565299" sldId="2147483762"/>
            <pc:sldLayoutMk cId="836533501" sldId="2147483766"/>
          </pc:sldLayoutMkLst>
        </pc:sldLayoutChg>
        <pc:sldLayoutChg chg="del">
          <pc:chgData name="植田　鷹勇" userId="S::kcsf_171114@kcsf2014.onmicrosoft.com::89c8360c-7a12-4cad-8166-7f7a58ff4e5a" providerId="AD" clId="Web-{4D19A77E-FDC8-75DF-3633-F8F0F1330DC0}" dt="2019-08-21T07:12:59.703" v="525"/>
          <pc:sldLayoutMkLst>
            <pc:docMk/>
            <pc:sldMasterMk cId="303565299" sldId="2147483762"/>
            <pc:sldLayoutMk cId="2286547458" sldId="2147483767"/>
          </pc:sldLayoutMkLst>
        </pc:sldLayoutChg>
        <pc:sldLayoutChg chg="del">
          <pc:chgData name="植田　鷹勇" userId="S::kcsf_171114@kcsf2014.onmicrosoft.com::89c8360c-7a12-4cad-8166-7f7a58ff4e5a" providerId="AD" clId="Web-{4D19A77E-FDC8-75DF-3633-F8F0F1330DC0}" dt="2019-08-21T07:12:59.703" v="525"/>
          <pc:sldLayoutMkLst>
            <pc:docMk/>
            <pc:sldMasterMk cId="303565299" sldId="2147483762"/>
            <pc:sldLayoutMk cId="3611920106" sldId="2147483768"/>
          </pc:sldLayoutMkLst>
        </pc:sldLayoutChg>
        <pc:sldLayoutChg chg="del">
          <pc:chgData name="植田　鷹勇" userId="S::kcsf_171114@kcsf2014.onmicrosoft.com::89c8360c-7a12-4cad-8166-7f7a58ff4e5a" providerId="AD" clId="Web-{4D19A77E-FDC8-75DF-3633-F8F0F1330DC0}" dt="2019-08-21T07:12:59.703" v="525"/>
          <pc:sldLayoutMkLst>
            <pc:docMk/>
            <pc:sldMasterMk cId="303565299" sldId="2147483762"/>
            <pc:sldLayoutMk cId="2296939914" sldId="2147483769"/>
          </pc:sldLayoutMkLst>
        </pc:sldLayoutChg>
        <pc:sldLayoutChg chg="del">
          <pc:chgData name="植田　鷹勇" userId="S::kcsf_171114@kcsf2014.onmicrosoft.com::89c8360c-7a12-4cad-8166-7f7a58ff4e5a" providerId="AD" clId="Web-{4D19A77E-FDC8-75DF-3633-F8F0F1330DC0}" dt="2019-08-21T07:12:59.703" v="525"/>
          <pc:sldLayoutMkLst>
            <pc:docMk/>
            <pc:sldMasterMk cId="303565299" sldId="2147483762"/>
            <pc:sldLayoutMk cId="1642646152" sldId="2147483770"/>
          </pc:sldLayoutMkLst>
        </pc:sldLayoutChg>
        <pc:sldLayoutChg chg="del">
          <pc:chgData name="植田　鷹勇" userId="S::kcsf_171114@kcsf2014.onmicrosoft.com::89c8360c-7a12-4cad-8166-7f7a58ff4e5a" providerId="AD" clId="Web-{4D19A77E-FDC8-75DF-3633-F8F0F1330DC0}" dt="2019-08-21T07:12:59.703" v="525"/>
          <pc:sldLayoutMkLst>
            <pc:docMk/>
            <pc:sldMasterMk cId="303565299" sldId="2147483762"/>
            <pc:sldLayoutMk cId="1068840482" sldId="2147483771"/>
          </pc:sldLayoutMkLst>
        </pc:sldLayoutChg>
        <pc:sldLayoutChg chg="del">
          <pc:chgData name="植田　鷹勇" userId="S::kcsf_171114@kcsf2014.onmicrosoft.com::89c8360c-7a12-4cad-8166-7f7a58ff4e5a" providerId="AD" clId="Web-{4D19A77E-FDC8-75DF-3633-F8F0F1330DC0}" dt="2019-08-21T07:12:59.703" v="525"/>
          <pc:sldLayoutMkLst>
            <pc:docMk/>
            <pc:sldMasterMk cId="303565299" sldId="2147483762"/>
            <pc:sldLayoutMk cId="853646007" sldId="2147483772"/>
          </pc:sldLayoutMkLst>
        </pc:sldLayoutChg>
        <pc:sldLayoutChg chg="del">
          <pc:chgData name="植田　鷹勇" userId="S::kcsf_171114@kcsf2014.onmicrosoft.com::89c8360c-7a12-4cad-8166-7f7a58ff4e5a" providerId="AD" clId="Web-{4D19A77E-FDC8-75DF-3633-F8F0F1330DC0}" dt="2019-08-21T07:12:59.703" v="525"/>
          <pc:sldLayoutMkLst>
            <pc:docMk/>
            <pc:sldMasterMk cId="303565299" sldId="2147483762"/>
            <pc:sldLayoutMk cId="2420678434" sldId="2147483773"/>
          </pc:sldLayoutMkLst>
        </pc:sldLayoutChg>
      </pc:sldMasterChg>
      <pc:sldMasterChg chg="add del addSldLayout delSldLayout modSldLayout">
        <pc:chgData name="植田　鷹勇" userId="S::kcsf_171114@kcsf2014.onmicrosoft.com::89c8360c-7a12-4cad-8166-7f7a58ff4e5a" providerId="AD" clId="Web-{4D19A77E-FDC8-75DF-3633-F8F0F1330DC0}" dt="2019-08-21T07:15:01.874" v="543"/>
        <pc:sldMasterMkLst>
          <pc:docMk/>
          <pc:sldMasterMk cId="1965061018" sldId="2147483774"/>
        </pc:sldMasterMkLst>
        <pc:sldLayoutChg chg="add del mod replId">
          <pc:chgData name="植田　鷹勇" userId="S::kcsf_171114@kcsf2014.onmicrosoft.com::89c8360c-7a12-4cad-8166-7f7a58ff4e5a" providerId="AD" clId="Web-{4D19A77E-FDC8-75DF-3633-F8F0F1330DC0}" dt="2019-08-21T07:15:01.874" v="543"/>
          <pc:sldLayoutMkLst>
            <pc:docMk/>
            <pc:sldMasterMk cId="1965061018" sldId="2147483774"/>
            <pc:sldLayoutMk cId="3473975879" sldId="2147483775"/>
          </pc:sldLayoutMkLst>
        </pc:sldLayoutChg>
        <pc:sldLayoutChg chg="add del mod replId">
          <pc:chgData name="植田　鷹勇" userId="S::kcsf_171114@kcsf2014.onmicrosoft.com::89c8360c-7a12-4cad-8166-7f7a58ff4e5a" providerId="AD" clId="Web-{4D19A77E-FDC8-75DF-3633-F8F0F1330DC0}" dt="2019-08-21T07:15:01.874" v="543"/>
          <pc:sldLayoutMkLst>
            <pc:docMk/>
            <pc:sldMasterMk cId="1965061018" sldId="2147483774"/>
            <pc:sldLayoutMk cId="1742441162" sldId="2147483776"/>
          </pc:sldLayoutMkLst>
        </pc:sldLayoutChg>
        <pc:sldLayoutChg chg="add del mod replId">
          <pc:chgData name="植田　鷹勇" userId="S::kcsf_171114@kcsf2014.onmicrosoft.com::89c8360c-7a12-4cad-8166-7f7a58ff4e5a" providerId="AD" clId="Web-{4D19A77E-FDC8-75DF-3633-F8F0F1330DC0}" dt="2019-08-21T07:15:01.874" v="543"/>
          <pc:sldLayoutMkLst>
            <pc:docMk/>
            <pc:sldMasterMk cId="1965061018" sldId="2147483774"/>
            <pc:sldLayoutMk cId="2645390047" sldId="2147483777"/>
          </pc:sldLayoutMkLst>
        </pc:sldLayoutChg>
        <pc:sldLayoutChg chg="add del mod replId">
          <pc:chgData name="植田　鷹勇" userId="S::kcsf_171114@kcsf2014.onmicrosoft.com::89c8360c-7a12-4cad-8166-7f7a58ff4e5a" providerId="AD" clId="Web-{4D19A77E-FDC8-75DF-3633-F8F0F1330DC0}" dt="2019-08-21T07:15:01.874" v="543"/>
          <pc:sldLayoutMkLst>
            <pc:docMk/>
            <pc:sldMasterMk cId="1965061018" sldId="2147483774"/>
            <pc:sldLayoutMk cId="3022672527" sldId="2147483778"/>
          </pc:sldLayoutMkLst>
        </pc:sldLayoutChg>
        <pc:sldLayoutChg chg="add del mod replId">
          <pc:chgData name="植田　鷹勇" userId="S::kcsf_171114@kcsf2014.onmicrosoft.com::89c8360c-7a12-4cad-8166-7f7a58ff4e5a" providerId="AD" clId="Web-{4D19A77E-FDC8-75DF-3633-F8F0F1330DC0}" dt="2019-08-21T07:15:01.874" v="543"/>
          <pc:sldLayoutMkLst>
            <pc:docMk/>
            <pc:sldMasterMk cId="1965061018" sldId="2147483774"/>
            <pc:sldLayoutMk cId="4236414252" sldId="2147483779"/>
          </pc:sldLayoutMkLst>
        </pc:sldLayoutChg>
        <pc:sldLayoutChg chg="add del mod replId">
          <pc:chgData name="植田　鷹勇" userId="S::kcsf_171114@kcsf2014.onmicrosoft.com::89c8360c-7a12-4cad-8166-7f7a58ff4e5a" providerId="AD" clId="Web-{4D19A77E-FDC8-75DF-3633-F8F0F1330DC0}" dt="2019-08-21T07:15:01.874" v="543"/>
          <pc:sldLayoutMkLst>
            <pc:docMk/>
            <pc:sldMasterMk cId="1965061018" sldId="2147483774"/>
            <pc:sldLayoutMk cId="3447396009" sldId="2147483780"/>
          </pc:sldLayoutMkLst>
        </pc:sldLayoutChg>
        <pc:sldLayoutChg chg="add del mod replId">
          <pc:chgData name="植田　鷹勇" userId="S::kcsf_171114@kcsf2014.onmicrosoft.com::89c8360c-7a12-4cad-8166-7f7a58ff4e5a" providerId="AD" clId="Web-{4D19A77E-FDC8-75DF-3633-F8F0F1330DC0}" dt="2019-08-21T07:15:01.874" v="543"/>
          <pc:sldLayoutMkLst>
            <pc:docMk/>
            <pc:sldMasterMk cId="1965061018" sldId="2147483774"/>
            <pc:sldLayoutMk cId="3867012155" sldId="2147483781"/>
          </pc:sldLayoutMkLst>
        </pc:sldLayoutChg>
        <pc:sldLayoutChg chg="add del mod replId">
          <pc:chgData name="植田　鷹勇" userId="S::kcsf_171114@kcsf2014.onmicrosoft.com::89c8360c-7a12-4cad-8166-7f7a58ff4e5a" providerId="AD" clId="Web-{4D19A77E-FDC8-75DF-3633-F8F0F1330DC0}" dt="2019-08-21T07:15:01.874" v="543"/>
          <pc:sldLayoutMkLst>
            <pc:docMk/>
            <pc:sldMasterMk cId="1965061018" sldId="2147483774"/>
            <pc:sldLayoutMk cId="1598308583" sldId="2147483782"/>
          </pc:sldLayoutMkLst>
        </pc:sldLayoutChg>
        <pc:sldLayoutChg chg="add del mod replId">
          <pc:chgData name="植田　鷹勇" userId="S::kcsf_171114@kcsf2014.onmicrosoft.com::89c8360c-7a12-4cad-8166-7f7a58ff4e5a" providerId="AD" clId="Web-{4D19A77E-FDC8-75DF-3633-F8F0F1330DC0}" dt="2019-08-21T07:15:01.874" v="543"/>
          <pc:sldLayoutMkLst>
            <pc:docMk/>
            <pc:sldMasterMk cId="1965061018" sldId="2147483774"/>
            <pc:sldLayoutMk cId="1711615094" sldId="2147483783"/>
          </pc:sldLayoutMkLst>
        </pc:sldLayoutChg>
        <pc:sldLayoutChg chg="add del mod replId">
          <pc:chgData name="植田　鷹勇" userId="S::kcsf_171114@kcsf2014.onmicrosoft.com::89c8360c-7a12-4cad-8166-7f7a58ff4e5a" providerId="AD" clId="Web-{4D19A77E-FDC8-75DF-3633-F8F0F1330DC0}" dt="2019-08-21T07:15:01.874" v="543"/>
          <pc:sldLayoutMkLst>
            <pc:docMk/>
            <pc:sldMasterMk cId="1965061018" sldId="2147483774"/>
            <pc:sldLayoutMk cId="792108485" sldId="2147483784"/>
          </pc:sldLayoutMkLst>
        </pc:sldLayoutChg>
        <pc:sldLayoutChg chg="add del mod replId">
          <pc:chgData name="植田　鷹勇" userId="S::kcsf_171114@kcsf2014.onmicrosoft.com::89c8360c-7a12-4cad-8166-7f7a58ff4e5a" providerId="AD" clId="Web-{4D19A77E-FDC8-75DF-3633-F8F0F1330DC0}" dt="2019-08-21T07:15:01.874" v="543"/>
          <pc:sldLayoutMkLst>
            <pc:docMk/>
            <pc:sldMasterMk cId="1965061018" sldId="2147483774"/>
            <pc:sldLayoutMk cId="4121080272" sldId="2147483785"/>
          </pc:sldLayoutMkLst>
        </pc:sldLayoutChg>
      </pc:sldMasterChg>
      <pc:sldMasterChg chg="add del addSldLayout delSldLayout modSldLayout">
        <pc:chgData name="植田　鷹勇" userId="S::kcsf_171114@kcsf2014.onmicrosoft.com::89c8360c-7a12-4cad-8166-7f7a58ff4e5a" providerId="AD" clId="Web-{4D19A77E-FDC8-75DF-3633-F8F0F1330DC0}" dt="2019-08-21T07:15:04.827" v="544"/>
        <pc:sldMasterMkLst>
          <pc:docMk/>
          <pc:sldMasterMk cId="3563971443" sldId="2147483786"/>
        </pc:sldMasterMkLst>
        <pc:sldLayoutChg chg="add del mod replId">
          <pc:chgData name="植田　鷹勇" userId="S::kcsf_171114@kcsf2014.onmicrosoft.com::89c8360c-7a12-4cad-8166-7f7a58ff4e5a" providerId="AD" clId="Web-{4D19A77E-FDC8-75DF-3633-F8F0F1330DC0}" dt="2019-08-21T07:15:04.827" v="544"/>
          <pc:sldLayoutMkLst>
            <pc:docMk/>
            <pc:sldMasterMk cId="3563971443" sldId="2147483786"/>
            <pc:sldLayoutMk cId="3454554147" sldId="2147483787"/>
          </pc:sldLayoutMkLst>
        </pc:sldLayoutChg>
        <pc:sldLayoutChg chg="add del mod replId">
          <pc:chgData name="植田　鷹勇" userId="S::kcsf_171114@kcsf2014.onmicrosoft.com::89c8360c-7a12-4cad-8166-7f7a58ff4e5a" providerId="AD" clId="Web-{4D19A77E-FDC8-75DF-3633-F8F0F1330DC0}" dt="2019-08-21T07:15:04.827" v="544"/>
          <pc:sldLayoutMkLst>
            <pc:docMk/>
            <pc:sldMasterMk cId="3563971443" sldId="2147483786"/>
            <pc:sldLayoutMk cId="4148213544" sldId="2147483788"/>
          </pc:sldLayoutMkLst>
        </pc:sldLayoutChg>
        <pc:sldLayoutChg chg="add del mod replId">
          <pc:chgData name="植田　鷹勇" userId="S::kcsf_171114@kcsf2014.onmicrosoft.com::89c8360c-7a12-4cad-8166-7f7a58ff4e5a" providerId="AD" clId="Web-{4D19A77E-FDC8-75DF-3633-F8F0F1330DC0}" dt="2019-08-21T07:15:04.827" v="544"/>
          <pc:sldLayoutMkLst>
            <pc:docMk/>
            <pc:sldMasterMk cId="3563971443" sldId="2147483786"/>
            <pc:sldLayoutMk cId="128660893" sldId="2147483789"/>
          </pc:sldLayoutMkLst>
        </pc:sldLayoutChg>
        <pc:sldLayoutChg chg="add del mod replId">
          <pc:chgData name="植田　鷹勇" userId="S::kcsf_171114@kcsf2014.onmicrosoft.com::89c8360c-7a12-4cad-8166-7f7a58ff4e5a" providerId="AD" clId="Web-{4D19A77E-FDC8-75DF-3633-F8F0F1330DC0}" dt="2019-08-21T07:15:04.827" v="544"/>
          <pc:sldLayoutMkLst>
            <pc:docMk/>
            <pc:sldMasterMk cId="3563971443" sldId="2147483786"/>
            <pc:sldLayoutMk cId="1334761949" sldId="2147483790"/>
          </pc:sldLayoutMkLst>
        </pc:sldLayoutChg>
        <pc:sldLayoutChg chg="add del mod replId">
          <pc:chgData name="植田　鷹勇" userId="S::kcsf_171114@kcsf2014.onmicrosoft.com::89c8360c-7a12-4cad-8166-7f7a58ff4e5a" providerId="AD" clId="Web-{4D19A77E-FDC8-75DF-3633-F8F0F1330DC0}" dt="2019-08-21T07:15:04.827" v="544"/>
          <pc:sldLayoutMkLst>
            <pc:docMk/>
            <pc:sldMasterMk cId="3563971443" sldId="2147483786"/>
            <pc:sldLayoutMk cId="4200890328" sldId="2147483791"/>
          </pc:sldLayoutMkLst>
        </pc:sldLayoutChg>
        <pc:sldLayoutChg chg="add del mod replId">
          <pc:chgData name="植田　鷹勇" userId="S::kcsf_171114@kcsf2014.onmicrosoft.com::89c8360c-7a12-4cad-8166-7f7a58ff4e5a" providerId="AD" clId="Web-{4D19A77E-FDC8-75DF-3633-F8F0F1330DC0}" dt="2019-08-21T07:15:04.827" v="544"/>
          <pc:sldLayoutMkLst>
            <pc:docMk/>
            <pc:sldMasterMk cId="3563971443" sldId="2147483786"/>
            <pc:sldLayoutMk cId="1034859238" sldId="2147483792"/>
          </pc:sldLayoutMkLst>
        </pc:sldLayoutChg>
        <pc:sldLayoutChg chg="add del mod replId">
          <pc:chgData name="植田　鷹勇" userId="S::kcsf_171114@kcsf2014.onmicrosoft.com::89c8360c-7a12-4cad-8166-7f7a58ff4e5a" providerId="AD" clId="Web-{4D19A77E-FDC8-75DF-3633-F8F0F1330DC0}" dt="2019-08-21T07:15:04.827" v="544"/>
          <pc:sldLayoutMkLst>
            <pc:docMk/>
            <pc:sldMasterMk cId="3563971443" sldId="2147483786"/>
            <pc:sldLayoutMk cId="663272083" sldId="2147483793"/>
          </pc:sldLayoutMkLst>
        </pc:sldLayoutChg>
        <pc:sldLayoutChg chg="add del mod replId">
          <pc:chgData name="植田　鷹勇" userId="S::kcsf_171114@kcsf2014.onmicrosoft.com::89c8360c-7a12-4cad-8166-7f7a58ff4e5a" providerId="AD" clId="Web-{4D19A77E-FDC8-75DF-3633-F8F0F1330DC0}" dt="2019-08-21T07:15:04.827" v="544"/>
          <pc:sldLayoutMkLst>
            <pc:docMk/>
            <pc:sldMasterMk cId="3563971443" sldId="2147483786"/>
            <pc:sldLayoutMk cId="2895509448" sldId="2147483794"/>
          </pc:sldLayoutMkLst>
        </pc:sldLayoutChg>
        <pc:sldLayoutChg chg="add del mod replId">
          <pc:chgData name="植田　鷹勇" userId="S::kcsf_171114@kcsf2014.onmicrosoft.com::89c8360c-7a12-4cad-8166-7f7a58ff4e5a" providerId="AD" clId="Web-{4D19A77E-FDC8-75DF-3633-F8F0F1330DC0}" dt="2019-08-21T07:15:04.827" v="544"/>
          <pc:sldLayoutMkLst>
            <pc:docMk/>
            <pc:sldMasterMk cId="3563971443" sldId="2147483786"/>
            <pc:sldLayoutMk cId="3063890784" sldId="2147483795"/>
          </pc:sldLayoutMkLst>
        </pc:sldLayoutChg>
        <pc:sldLayoutChg chg="add del mod replId">
          <pc:chgData name="植田　鷹勇" userId="S::kcsf_171114@kcsf2014.onmicrosoft.com::89c8360c-7a12-4cad-8166-7f7a58ff4e5a" providerId="AD" clId="Web-{4D19A77E-FDC8-75DF-3633-F8F0F1330DC0}" dt="2019-08-21T07:15:04.827" v="544"/>
          <pc:sldLayoutMkLst>
            <pc:docMk/>
            <pc:sldMasterMk cId="3563971443" sldId="2147483786"/>
            <pc:sldLayoutMk cId="729651515" sldId="2147483796"/>
          </pc:sldLayoutMkLst>
        </pc:sldLayoutChg>
        <pc:sldLayoutChg chg="add del mod replId">
          <pc:chgData name="植田　鷹勇" userId="S::kcsf_171114@kcsf2014.onmicrosoft.com::89c8360c-7a12-4cad-8166-7f7a58ff4e5a" providerId="AD" clId="Web-{4D19A77E-FDC8-75DF-3633-F8F0F1330DC0}" dt="2019-08-21T07:15:04.827" v="544"/>
          <pc:sldLayoutMkLst>
            <pc:docMk/>
            <pc:sldMasterMk cId="3563971443" sldId="2147483786"/>
            <pc:sldLayoutMk cId="2696859064" sldId="2147483797"/>
          </pc:sldLayoutMkLst>
        </pc:sldLayoutChg>
      </pc:sldMasterChg>
      <pc:sldMasterChg chg="add del addSldLayout delSldLayout modSldLayout">
        <pc:chgData name="植田　鷹勇" userId="S::kcsf_171114@kcsf2014.onmicrosoft.com::89c8360c-7a12-4cad-8166-7f7a58ff4e5a" providerId="AD" clId="Web-{4D19A77E-FDC8-75DF-3633-F8F0F1330DC0}" dt="2019-08-21T07:15:06.593" v="545"/>
        <pc:sldMasterMkLst>
          <pc:docMk/>
          <pc:sldMasterMk cId="4255145475" sldId="2147483798"/>
        </pc:sldMasterMkLst>
        <pc:sldLayoutChg chg="add del mod replId">
          <pc:chgData name="植田　鷹勇" userId="S::kcsf_171114@kcsf2014.onmicrosoft.com::89c8360c-7a12-4cad-8166-7f7a58ff4e5a" providerId="AD" clId="Web-{4D19A77E-FDC8-75DF-3633-F8F0F1330DC0}" dt="2019-08-21T07:15:06.593" v="545"/>
          <pc:sldLayoutMkLst>
            <pc:docMk/>
            <pc:sldMasterMk cId="4255145475" sldId="2147483798"/>
            <pc:sldLayoutMk cId="2798972581" sldId="2147483799"/>
          </pc:sldLayoutMkLst>
        </pc:sldLayoutChg>
        <pc:sldLayoutChg chg="add del mod replId">
          <pc:chgData name="植田　鷹勇" userId="S::kcsf_171114@kcsf2014.onmicrosoft.com::89c8360c-7a12-4cad-8166-7f7a58ff4e5a" providerId="AD" clId="Web-{4D19A77E-FDC8-75DF-3633-F8F0F1330DC0}" dt="2019-08-21T07:15:06.593" v="545"/>
          <pc:sldLayoutMkLst>
            <pc:docMk/>
            <pc:sldMasterMk cId="4255145475" sldId="2147483798"/>
            <pc:sldLayoutMk cId="3224267732" sldId="2147483800"/>
          </pc:sldLayoutMkLst>
        </pc:sldLayoutChg>
        <pc:sldLayoutChg chg="add del mod replId">
          <pc:chgData name="植田　鷹勇" userId="S::kcsf_171114@kcsf2014.onmicrosoft.com::89c8360c-7a12-4cad-8166-7f7a58ff4e5a" providerId="AD" clId="Web-{4D19A77E-FDC8-75DF-3633-F8F0F1330DC0}" dt="2019-08-21T07:15:06.593" v="545"/>
          <pc:sldLayoutMkLst>
            <pc:docMk/>
            <pc:sldMasterMk cId="4255145475" sldId="2147483798"/>
            <pc:sldLayoutMk cId="1652324488" sldId="2147483801"/>
          </pc:sldLayoutMkLst>
        </pc:sldLayoutChg>
        <pc:sldLayoutChg chg="add del mod replId">
          <pc:chgData name="植田　鷹勇" userId="S::kcsf_171114@kcsf2014.onmicrosoft.com::89c8360c-7a12-4cad-8166-7f7a58ff4e5a" providerId="AD" clId="Web-{4D19A77E-FDC8-75DF-3633-F8F0F1330DC0}" dt="2019-08-21T07:15:06.593" v="545"/>
          <pc:sldLayoutMkLst>
            <pc:docMk/>
            <pc:sldMasterMk cId="4255145475" sldId="2147483798"/>
            <pc:sldLayoutMk cId="1631393819" sldId="2147483802"/>
          </pc:sldLayoutMkLst>
        </pc:sldLayoutChg>
        <pc:sldLayoutChg chg="add del mod replId">
          <pc:chgData name="植田　鷹勇" userId="S::kcsf_171114@kcsf2014.onmicrosoft.com::89c8360c-7a12-4cad-8166-7f7a58ff4e5a" providerId="AD" clId="Web-{4D19A77E-FDC8-75DF-3633-F8F0F1330DC0}" dt="2019-08-21T07:15:06.593" v="545"/>
          <pc:sldLayoutMkLst>
            <pc:docMk/>
            <pc:sldMasterMk cId="4255145475" sldId="2147483798"/>
            <pc:sldLayoutMk cId="856701240" sldId="2147483803"/>
          </pc:sldLayoutMkLst>
        </pc:sldLayoutChg>
        <pc:sldLayoutChg chg="add del mod replId">
          <pc:chgData name="植田　鷹勇" userId="S::kcsf_171114@kcsf2014.onmicrosoft.com::89c8360c-7a12-4cad-8166-7f7a58ff4e5a" providerId="AD" clId="Web-{4D19A77E-FDC8-75DF-3633-F8F0F1330DC0}" dt="2019-08-21T07:15:06.593" v="545"/>
          <pc:sldLayoutMkLst>
            <pc:docMk/>
            <pc:sldMasterMk cId="4255145475" sldId="2147483798"/>
            <pc:sldLayoutMk cId="2797124814" sldId="2147483804"/>
          </pc:sldLayoutMkLst>
        </pc:sldLayoutChg>
        <pc:sldLayoutChg chg="add del mod replId">
          <pc:chgData name="植田　鷹勇" userId="S::kcsf_171114@kcsf2014.onmicrosoft.com::89c8360c-7a12-4cad-8166-7f7a58ff4e5a" providerId="AD" clId="Web-{4D19A77E-FDC8-75DF-3633-F8F0F1330DC0}" dt="2019-08-21T07:15:06.593" v="545"/>
          <pc:sldLayoutMkLst>
            <pc:docMk/>
            <pc:sldMasterMk cId="4255145475" sldId="2147483798"/>
            <pc:sldLayoutMk cId="900906990" sldId="2147483805"/>
          </pc:sldLayoutMkLst>
        </pc:sldLayoutChg>
        <pc:sldLayoutChg chg="add del mod replId">
          <pc:chgData name="植田　鷹勇" userId="S::kcsf_171114@kcsf2014.onmicrosoft.com::89c8360c-7a12-4cad-8166-7f7a58ff4e5a" providerId="AD" clId="Web-{4D19A77E-FDC8-75DF-3633-F8F0F1330DC0}" dt="2019-08-21T07:15:06.593" v="545"/>
          <pc:sldLayoutMkLst>
            <pc:docMk/>
            <pc:sldMasterMk cId="4255145475" sldId="2147483798"/>
            <pc:sldLayoutMk cId="344120205" sldId="2147483806"/>
          </pc:sldLayoutMkLst>
        </pc:sldLayoutChg>
        <pc:sldLayoutChg chg="add del mod replId">
          <pc:chgData name="植田　鷹勇" userId="S::kcsf_171114@kcsf2014.onmicrosoft.com::89c8360c-7a12-4cad-8166-7f7a58ff4e5a" providerId="AD" clId="Web-{4D19A77E-FDC8-75DF-3633-F8F0F1330DC0}" dt="2019-08-21T07:15:06.593" v="545"/>
          <pc:sldLayoutMkLst>
            <pc:docMk/>
            <pc:sldMasterMk cId="4255145475" sldId="2147483798"/>
            <pc:sldLayoutMk cId="2376553446" sldId="2147483807"/>
          </pc:sldLayoutMkLst>
        </pc:sldLayoutChg>
        <pc:sldLayoutChg chg="add del mod replId">
          <pc:chgData name="植田　鷹勇" userId="S::kcsf_171114@kcsf2014.onmicrosoft.com::89c8360c-7a12-4cad-8166-7f7a58ff4e5a" providerId="AD" clId="Web-{4D19A77E-FDC8-75DF-3633-F8F0F1330DC0}" dt="2019-08-21T07:15:06.593" v="545"/>
          <pc:sldLayoutMkLst>
            <pc:docMk/>
            <pc:sldMasterMk cId="4255145475" sldId="2147483798"/>
            <pc:sldLayoutMk cId="1090055709" sldId="2147483808"/>
          </pc:sldLayoutMkLst>
        </pc:sldLayoutChg>
        <pc:sldLayoutChg chg="add del mod replId">
          <pc:chgData name="植田　鷹勇" userId="S::kcsf_171114@kcsf2014.onmicrosoft.com::89c8360c-7a12-4cad-8166-7f7a58ff4e5a" providerId="AD" clId="Web-{4D19A77E-FDC8-75DF-3633-F8F0F1330DC0}" dt="2019-08-21T07:15:06.593" v="545"/>
          <pc:sldLayoutMkLst>
            <pc:docMk/>
            <pc:sldMasterMk cId="4255145475" sldId="2147483798"/>
            <pc:sldLayoutMk cId="2442865357" sldId="2147483809"/>
          </pc:sldLayoutMkLst>
        </pc:sldLayoutChg>
      </pc:sldMasterChg>
      <pc:sldMasterChg chg="add del addSldLayout delSldLayout modSldLayout">
        <pc:chgData name="植田　鷹勇" userId="S::kcsf_171114@kcsf2014.onmicrosoft.com::89c8360c-7a12-4cad-8166-7f7a58ff4e5a" providerId="AD" clId="Web-{4D19A77E-FDC8-75DF-3633-F8F0F1330DC0}" dt="2019-08-21T07:15:11.718" v="546"/>
        <pc:sldMasterMkLst>
          <pc:docMk/>
          <pc:sldMasterMk cId="212653415" sldId="2147483810"/>
        </pc:sldMasterMkLst>
        <pc:sldLayoutChg chg="add del mod replId">
          <pc:chgData name="植田　鷹勇" userId="S::kcsf_171114@kcsf2014.onmicrosoft.com::89c8360c-7a12-4cad-8166-7f7a58ff4e5a" providerId="AD" clId="Web-{4D19A77E-FDC8-75DF-3633-F8F0F1330DC0}" dt="2019-08-21T07:15:11.718" v="546"/>
          <pc:sldLayoutMkLst>
            <pc:docMk/>
            <pc:sldMasterMk cId="212653415" sldId="2147483810"/>
            <pc:sldLayoutMk cId="834213622" sldId="2147483811"/>
          </pc:sldLayoutMkLst>
        </pc:sldLayoutChg>
        <pc:sldLayoutChg chg="add del mod replId">
          <pc:chgData name="植田　鷹勇" userId="S::kcsf_171114@kcsf2014.onmicrosoft.com::89c8360c-7a12-4cad-8166-7f7a58ff4e5a" providerId="AD" clId="Web-{4D19A77E-FDC8-75DF-3633-F8F0F1330DC0}" dt="2019-08-21T07:15:11.718" v="546"/>
          <pc:sldLayoutMkLst>
            <pc:docMk/>
            <pc:sldMasterMk cId="212653415" sldId="2147483810"/>
            <pc:sldLayoutMk cId="1469673751" sldId="2147483812"/>
          </pc:sldLayoutMkLst>
        </pc:sldLayoutChg>
        <pc:sldLayoutChg chg="add del mod replId">
          <pc:chgData name="植田　鷹勇" userId="S::kcsf_171114@kcsf2014.onmicrosoft.com::89c8360c-7a12-4cad-8166-7f7a58ff4e5a" providerId="AD" clId="Web-{4D19A77E-FDC8-75DF-3633-F8F0F1330DC0}" dt="2019-08-21T07:15:11.718" v="546"/>
          <pc:sldLayoutMkLst>
            <pc:docMk/>
            <pc:sldMasterMk cId="212653415" sldId="2147483810"/>
            <pc:sldLayoutMk cId="4283273576" sldId="2147483813"/>
          </pc:sldLayoutMkLst>
        </pc:sldLayoutChg>
        <pc:sldLayoutChg chg="add del mod replId">
          <pc:chgData name="植田　鷹勇" userId="S::kcsf_171114@kcsf2014.onmicrosoft.com::89c8360c-7a12-4cad-8166-7f7a58ff4e5a" providerId="AD" clId="Web-{4D19A77E-FDC8-75DF-3633-F8F0F1330DC0}" dt="2019-08-21T07:15:11.718" v="546"/>
          <pc:sldLayoutMkLst>
            <pc:docMk/>
            <pc:sldMasterMk cId="212653415" sldId="2147483810"/>
            <pc:sldLayoutMk cId="3897042491" sldId="2147483814"/>
          </pc:sldLayoutMkLst>
        </pc:sldLayoutChg>
        <pc:sldLayoutChg chg="add del mod replId">
          <pc:chgData name="植田　鷹勇" userId="S::kcsf_171114@kcsf2014.onmicrosoft.com::89c8360c-7a12-4cad-8166-7f7a58ff4e5a" providerId="AD" clId="Web-{4D19A77E-FDC8-75DF-3633-F8F0F1330DC0}" dt="2019-08-21T07:15:11.718" v="546"/>
          <pc:sldLayoutMkLst>
            <pc:docMk/>
            <pc:sldMasterMk cId="212653415" sldId="2147483810"/>
            <pc:sldLayoutMk cId="1513466869" sldId="2147483815"/>
          </pc:sldLayoutMkLst>
        </pc:sldLayoutChg>
        <pc:sldLayoutChg chg="add del mod replId">
          <pc:chgData name="植田　鷹勇" userId="S::kcsf_171114@kcsf2014.onmicrosoft.com::89c8360c-7a12-4cad-8166-7f7a58ff4e5a" providerId="AD" clId="Web-{4D19A77E-FDC8-75DF-3633-F8F0F1330DC0}" dt="2019-08-21T07:15:11.718" v="546"/>
          <pc:sldLayoutMkLst>
            <pc:docMk/>
            <pc:sldMasterMk cId="212653415" sldId="2147483810"/>
            <pc:sldLayoutMk cId="3715686920" sldId="2147483816"/>
          </pc:sldLayoutMkLst>
        </pc:sldLayoutChg>
        <pc:sldLayoutChg chg="add del mod replId">
          <pc:chgData name="植田　鷹勇" userId="S::kcsf_171114@kcsf2014.onmicrosoft.com::89c8360c-7a12-4cad-8166-7f7a58ff4e5a" providerId="AD" clId="Web-{4D19A77E-FDC8-75DF-3633-F8F0F1330DC0}" dt="2019-08-21T07:15:11.718" v="546"/>
          <pc:sldLayoutMkLst>
            <pc:docMk/>
            <pc:sldMasterMk cId="212653415" sldId="2147483810"/>
            <pc:sldLayoutMk cId="940005011" sldId="2147483817"/>
          </pc:sldLayoutMkLst>
        </pc:sldLayoutChg>
        <pc:sldLayoutChg chg="add del mod replId">
          <pc:chgData name="植田　鷹勇" userId="S::kcsf_171114@kcsf2014.onmicrosoft.com::89c8360c-7a12-4cad-8166-7f7a58ff4e5a" providerId="AD" clId="Web-{4D19A77E-FDC8-75DF-3633-F8F0F1330DC0}" dt="2019-08-21T07:15:11.718" v="546"/>
          <pc:sldLayoutMkLst>
            <pc:docMk/>
            <pc:sldMasterMk cId="212653415" sldId="2147483810"/>
            <pc:sldLayoutMk cId="3696553184" sldId="2147483818"/>
          </pc:sldLayoutMkLst>
        </pc:sldLayoutChg>
        <pc:sldLayoutChg chg="add del mod replId">
          <pc:chgData name="植田　鷹勇" userId="S::kcsf_171114@kcsf2014.onmicrosoft.com::89c8360c-7a12-4cad-8166-7f7a58ff4e5a" providerId="AD" clId="Web-{4D19A77E-FDC8-75DF-3633-F8F0F1330DC0}" dt="2019-08-21T07:15:11.718" v="546"/>
          <pc:sldLayoutMkLst>
            <pc:docMk/>
            <pc:sldMasterMk cId="212653415" sldId="2147483810"/>
            <pc:sldLayoutMk cId="3958317102" sldId="2147483819"/>
          </pc:sldLayoutMkLst>
        </pc:sldLayoutChg>
        <pc:sldLayoutChg chg="add del mod replId">
          <pc:chgData name="植田　鷹勇" userId="S::kcsf_171114@kcsf2014.onmicrosoft.com::89c8360c-7a12-4cad-8166-7f7a58ff4e5a" providerId="AD" clId="Web-{4D19A77E-FDC8-75DF-3633-F8F0F1330DC0}" dt="2019-08-21T07:15:11.718" v="546"/>
          <pc:sldLayoutMkLst>
            <pc:docMk/>
            <pc:sldMasterMk cId="212653415" sldId="2147483810"/>
            <pc:sldLayoutMk cId="1154005859" sldId="2147483820"/>
          </pc:sldLayoutMkLst>
        </pc:sldLayoutChg>
        <pc:sldLayoutChg chg="add del mod replId">
          <pc:chgData name="植田　鷹勇" userId="S::kcsf_171114@kcsf2014.onmicrosoft.com::89c8360c-7a12-4cad-8166-7f7a58ff4e5a" providerId="AD" clId="Web-{4D19A77E-FDC8-75DF-3633-F8F0F1330DC0}" dt="2019-08-21T07:15:11.718" v="546"/>
          <pc:sldLayoutMkLst>
            <pc:docMk/>
            <pc:sldMasterMk cId="212653415" sldId="2147483810"/>
            <pc:sldLayoutMk cId="2869047171" sldId="2147483821"/>
          </pc:sldLayoutMkLst>
        </pc:sldLayoutChg>
      </pc:sldMasterChg>
      <pc:sldMasterChg chg="add del addSldLayout delSldLayout modSldLayout">
        <pc:chgData name="植田　鷹勇" userId="S::kcsf_171114@kcsf2014.onmicrosoft.com::89c8360c-7a12-4cad-8166-7f7a58ff4e5a" providerId="AD" clId="Web-{4D19A77E-FDC8-75DF-3633-F8F0F1330DC0}" dt="2019-08-21T07:15:16.734" v="547"/>
        <pc:sldMasterMkLst>
          <pc:docMk/>
          <pc:sldMasterMk cId="2994825801" sldId="2147483822"/>
        </pc:sldMasterMkLst>
        <pc:sldLayoutChg chg="add del mod replId">
          <pc:chgData name="植田　鷹勇" userId="S::kcsf_171114@kcsf2014.onmicrosoft.com::89c8360c-7a12-4cad-8166-7f7a58ff4e5a" providerId="AD" clId="Web-{4D19A77E-FDC8-75DF-3633-F8F0F1330DC0}" dt="2019-08-21T07:15:16.734" v="547"/>
          <pc:sldLayoutMkLst>
            <pc:docMk/>
            <pc:sldMasterMk cId="2994825801" sldId="2147483822"/>
            <pc:sldLayoutMk cId="1442742176" sldId="2147483823"/>
          </pc:sldLayoutMkLst>
        </pc:sldLayoutChg>
        <pc:sldLayoutChg chg="add del mod replId">
          <pc:chgData name="植田　鷹勇" userId="S::kcsf_171114@kcsf2014.onmicrosoft.com::89c8360c-7a12-4cad-8166-7f7a58ff4e5a" providerId="AD" clId="Web-{4D19A77E-FDC8-75DF-3633-F8F0F1330DC0}" dt="2019-08-21T07:15:16.734" v="547"/>
          <pc:sldLayoutMkLst>
            <pc:docMk/>
            <pc:sldMasterMk cId="2994825801" sldId="2147483822"/>
            <pc:sldLayoutMk cId="2466067851" sldId="2147483824"/>
          </pc:sldLayoutMkLst>
        </pc:sldLayoutChg>
        <pc:sldLayoutChg chg="add del mod replId">
          <pc:chgData name="植田　鷹勇" userId="S::kcsf_171114@kcsf2014.onmicrosoft.com::89c8360c-7a12-4cad-8166-7f7a58ff4e5a" providerId="AD" clId="Web-{4D19A77E-FDC8-75DF-3633-F8F0F1330DC0}" dt="2019-08-21T07:15:16.734" v="547"/>
          <pc:sldLayoutMkLst>
            <pc:docMk/>
            <pc:sldMasterMk cId="2994825801" sldId="2147483822"/>
            <pc:sldLayoutMk cId="2585777177" sldId="2147483825"/>
          </pc:sldLayoutMkLst>
        </pc:sldLayoutChg>
        <pc:sldLayoutChg chg="add del mod replId">
          <pc:chgData name="植田　鷹勇" userId="S::kcsf_171114@kcsf2014.onmicrosoft.com::89c8360c-7a12-4cad-8166-7f7a58ff4e5a" providerId="AD" clId="Web-{4D19A77E-FDC8-75DF-3633-F8F0F1330DC0}" dt="2019-08-21T07:15:16.734" v="547"/>
          <pc:sldLayoutMkLst>
            <pc:docMk/>
            <pc:sldMasterMk cId="2994825801" sldId="2147483822"/>
            <pc:sldLayoutMk cId="3245745393" sldId="2147483826"/>
          </pc:sldLayoutMkLst>
        </pc:sldLayoutChg>
        <pc:sldLayoutChg chg="add del mod replId">
          <pc:chgData name="植田　鷹勇" userId="S::kcsf_171114@kcsf2014.onmicrosoft.com::89c8360c-7a12-4cad-8166-7f7a58ff4e5a" providerId="AD" clId="Web-{4D19A77E-FDC8-75DF-3633-F8F0F1330DC0}" dt="2019-08-21T07:15:16.734" v="547"/>
          <pc:sldLayoutMkLst>
            <pc:docMk/>
            <pc:sldMasterMk cId="2994825801" sldId="2147483822"/>
            <pc:sldLayoutMk cId="2505577482" sldId="2147483827"/>
          </pc:sldLayoutMkLst>
        </pc:sldLayoutChg>
        <pc:sldLayoutChg chg="add del mod replId">
          <pc:chgData name="植田　鷹勇" userId="S::kcsf_171114@kcsf2014.onmicrosoft.com::89c8360c-7a12-4cad-8166-7f7a58ff4e5a" providerId="AD" clId="Web-{4D19A77E-FDC8-75DF-3633-F8F0F1330DC0}" dt="2019-08-21T07:15:16.734" v="547"/>
          <pc:sldLayoutMkLst>
            <pc:docMk/>
            <pc:sldMasterMk cId="2994825801" sldId="2147483822"/>
            <pc:sldLayoutMk cId="1118467394" sldId="2147483828"/>
          </pc:sldLayoutMkLst>
        </pc:sldLayoutChg>
        <pc:sldLayoutChg chg="add del mod replId">
          <pc:chgData name="植田　鷹勇" userId="S::kcsf_171114@kcsf2014.onmicrosoft.com::89c8360c-7a12-4cad-8166-7f7a58ff4e5a" providerId="AD" clId="Web-{4D19A77E-FDC8-75DF-3633-F8F0F1330DC0}" dt="2019-08-21T07:15:16.734" v="547"/>
          <pc:sldLayoutMkLst>
            <pc:docMk/>
            <pc:sldMasterMk cId="2994825801" sldId="2147483822"/>
            <pc:sldLayoutMk cId="1616624316" sldId="2147483829"/>
          </pc:sldLayoutMkLst>
        </pc:sldLayoutChg>
        <pc:sldLayoutChg chg="add del mod replId">
          <pc:chgData name="植田　鷹勇" userId="S::kcsf_171114@kcsf2014.onmicrosoft.com::89c8360c-7a12-4cad-8166-7f7a58ff4e5a" providerId="AD" clId="Web-{4D19A77E-FDC8-75DF-3633-F8F0F1330DC0}" dt="2019-08-21T07:15:16.734" v="547"/>
          <pc:sldLayoutMkLst>
            <pc:docMk/>
            <pc:sldMasterMk cId="2994825801" sldId="2147483822"/>
            <pc:sldLayoutMk cId="2840893069" sldId="2147483830"/>
          </pc:sldLayoutMkLst>
        </pc:sldLayoutChg>
        <pc:sldLayoutChg chg="add del mod replId">
          <pc:chgData name="植田　鷹勇" userId="S::kcsf_171114@kcsf2014.onmicrosoft.com::89c8360c-7a12-4cad-8166-7f7a58ff4e5a" providerId="AD" clId="Web-{4D19A77E-FDC8-75DF-3633-F8F0F1330DC0}" dt="2019-08-21T07:15:16.734" v="547"/>
          <pc:sldLayoutMkLst>
            <pc:docMk/>
            <pc:sldMasterMk cId="2994825801" sldId="2147483822"/>
            <pc:sldLayoutMk cId="3336154840" sldId="2147483831"/>
          </pc:sldLayoutMkLst>
        </pc:sldLayoutChg>
        <pc:sldLayoutChg chg="add del mod replId">
          <pc:chgData name="植田　鷹勇" userId="S::kcsf_171114@kcsf2014.onmicrosoft.com::89c8360c-7a12-4cad-8166-7f7a58ff4e5a" providerId="AD" clId="Web-{4D19A77E-FDC8-75DF-3633-F8F0F1330DC0}" dt="2019-08-21T07:15:16.734" v="547"/>
          <pc:sldLayoutMkLst>
            <pc:docMk/>
            <pc:sldMasterMk cId="2994825801" sldId="2147483822"/>
            <pc:sldLayoutMk cId="1244317279" sldId="2147483832"/>
          </pc:sldLayoutMkLst>
        </pc:sldLayoutChg>
        <pc:sldLayoutChg chg="add del mod replId">
          <pc:chgData name="植田　鷹勇" userId="S::kcsf_171114@kcsf2014.onmicrosoft.com::89c8360c-7a12-4cad-8166-7f7a58ff4e5a" providerId="AD" clId="Web-{4D19A77E-FDC8-75DF-3633-F8F0F1330DC0}" dt="2019-08-21T07:15:16.734" v="547"/>
          <pc:sldLayoutMkLst>
            <pc:docMk/>
            <pc:sldMasterMk cId="2994825801" sldId="2147483822"/>
            <pc:sldLayoutMk cId="3798501617" sldId="2147483833"/>
          </pc:sldLayoutMkLst>
        </pc:sldLayoutChg>
      </pc:sldMasterChg>
      <pc:sldMasterChg chg="add addSldLayout modSldLayout">
        <pc:chgData name="植田　鷹勇" userId="S::kcsf_171114@kcsf2014.onmicrosoft.com::89c8360c-7a12-4cad-8166-7f7a58ff4e5a" providerId="AD" clId="Web-{4D19A77E-FDC8-75DF-3633-F8F0F1330DC0}" dt="2019-08-21T07:15:16.734" v="547"/>
        <pc:sldMasterMkLst>
          <pc:docMk/>
          <pc:sldMasterMk cId="2723092227" sldId="2147483834"/>
        </pc:sldMasterMkLst>
        <pc:sldLayoutChg chg="add mod replId">
          <pc:chgData name="植田　鷹勇" userId="S::kcsf_171114@kcsf2014.onmicrosoft.com::89c8360c-7a12-4cad-8166-7f7a58ff4e5a" providerId="AD" clId="Web-{4D19A77E-FDC8-75DF-3633-F8F0F1330DC0}" dt="2019-08-21T07:15:16.734" v="547"/>
          <pc:sldLayoutMkLst>
            <pc:docMk/>
            <pc:sldMasterMk cId="2723092227" sldId="2147483834"/>
            <pc:sldLayoutMk cId="2716394172" sldId="2147483835"/>
          </pc:sldLayoutMkLst>
        </pc:sldLayoutChg>
        <pc:sldLayoutChg chg="add mod replId">
          <pc:chgData name="植田　鷹勇" userId="S::kcsf_171114@kcsf2014.onmicrosoft.com::89c8360c-7a12-4cad-8166-7f7a58ff4e5a" providerId="AD" clId="Web-{4D19A77E-FDC8-75DF-3633-F8F0F1330DC0}" dt="2019-08-21T07:15:16.734" v="547"/>
          <pc:sldLayoutMkLst>
            <pc:docMk/>
            <pc:sldMasterMk cId="2723092227" sldId="2147483834"/>
            <pc:sldLayoutMk cId="3420695435" sldId="2147483836"/>
          </pc:sldLayoutMkLst>
        </pc:sldLayoutChg>
        <pc:sldLayoutChg chg="add mod replId">
          <pc:chgData name="植田　鷹勇" userId="S::kcsf_171114@kcsf2014.onmicrosoft.com::89c8360c-7a12-4cad-8166-7f7a58ff4e5a" providerId="AD" clId="Web-{4D19A77E-FDC8-75DF-3633-F8F0F1330DC0}" dt="2019-08-21T07:15:16.734" v="547"/>
          <pc:sldLayoutMkLst>
            <pc:docMk/>
            <pc:sldMasterMk cId="2723092227" sldId="2147483834"/>
            <pc:sldLayoutMk cId="2066020524" sldId="2147483837"/>
          </pc:sldLayoutMkLst>
        </pc:sldLayoutChg>
        <pc:sldLayoutChg chg="add mod replId">
          <pc:chgData name="植田　鷹勇" userId="S::kcsf_171114@kcsf2014.onmicrosoft.com::89c8360c-7a12-4cad-8166-7f7a58ff4e5a" providerId="AD" clId="Web-{4D19A77E-FDC8-75DF-3633-F8F0F1330DC0}" dt="2019-08-21T07:15:16.734" v="547"/>
          <pc:sldLayoutMkLst>
            <pc:docMk/>
            <pc:sldMasterMk cId="2723092227" sldId="2147483834"/>
            <pc:sldLayoutMk cId="275476077" sldId="2147483838"/>
          </pc:sldLayoutMkLst>
        </pc:sldLayoutChg>
        <pc:sldLayoutChg chg="add mod replId">
          <pc:chgData name="植田　鷹勇" userId="S::kcsf_171114@kcsf2014.onmicrosoft.com::89c8360c-7a12-4cad-8166-7f7a58ff4e5a" providerId="AD" clId="Web-{4D19A77E-FDC8-75DF-3633-F8F0F1330DC0}" dt="2019-08-21T07:15:16.734" v="547"/>
          <pc:sldLayoutMkLst>
            <pc:docMk/>
            <pc:sldMasterMk cId="2723092227" sldId="2147483834"/>
            <pc:sldLayoutMk cId="3639554630" sldId="2147483839"/>
          </pc:sldLayoutMkLst>
        </pc:sldLayoutChg>
        <pc:sldLayoutChg chg="add mod replId">
          <pc:chgData name="植田　鷹勇" userId="S::kcsf_171114@kcsf2014.onmicrosoft.com::89c8360c-7a12-4cad-8166-7f7a58ff4e5a" providerId="AD" clId="Web-{4D19A77E-FDC8-75DF-3633-F8F0F1330DC0}" dt="2019-08-21T07:15:16.734" v="547"/>
          <pc:sldLayoutMkLst>
            <pc:docMk/>
            <pc:sldMasterMk cId="2723092227" sldId="2147483834"/>
            <pc:sldLayoutMk cId="1576113562" sldId="2147483840"/>
          </pc:sldLayoutMkLst>
        </pc:sldLayoutChg>
        <pc:sldLayoutChg chg="add mod replId">
          <pc:chgData name="植田　鷹勇" userId="S::kcsf_171114@kcsf2014.onmicrosoft.com::89c8360c-7a12-4cad-8166-7f7a58ff4e5a" providerId="AD" clId="Web-{4D19A77E-FDC8-75DF-3633-F8F0F1330DC0}" dt="2019-08-21T07:15:16.734" v="547"/>
          <pc:sldLayoutMkLst>
            <pc:docMk/>
            <pc:sldMasterMk cId="2723092227" sldId="2147483834"/>
            <pc:sldLayoutMk cId="2177429395" sldId="2147483841"/>
          </pc:sldLayoutMkLst>
        </pc:sldLayoutChg>
        <pc:sldLayoutChg chg="add mod replId">
          <pc:chgData name="植田　鷹勇" userId="S::kcsf_171114@kcsf2014.onmicrosoft.com::89c8360c-7a12-4cad-8166-7f7a58ff4e5a" providerId="AD" clId="Web-{4D19A77E-FDC8-75DF-3633-F8F0F1330DC0}" dt="2019-08-21T07:15:16.734" v="547"/>
          <pc:sldLayoutMkLst>
            <pc:docMk/>
            <pc:sldMasterMk cId="2723092227" sldId="2147483834"/>
            <pc:sldLayoutMk cId="1167138854" sldId="2147483842"/>
          </pc:sldLayoutMkLst>
        </pc:sldLayoutChg>
        <pc:sldLayoutChg chg="add mod replId">
          <pc:chgData name="植田　鷹勇" userId="S::kcsf_171114@kcsf2014.onmicrosoft.com::89c8360c-7a12-4cad-8166-7f7a58ff4e5a" providerId="AD" clId="Web-{4D19A77E-FDC8-75DF-3633-F8F0F1330DC0}" dt="2019-08-21T07:15:16.734" v="547"/>
          <pc:sldLayoutMkLst>
            <pc:docMk/>
            <pc:sldMasterMk cId="2723092227" sldId="2147483834"/>
            <pc:sldLayoutMk cId="2138379118" sldId="2147483843"/>
          </pc:sldLayoutMkLst>
        </pc:sldLayoutChg>
        <pc:sldLayoutChg chg="add mod replId">
          <pc:chgData name="植田　鷹勇" userId="S::kcsf_171114@kcsf2014.onmicrosoft.com::89c8360c-7a12-4cad-8166-7f7a58ff4e5a" providerId="AD" clId="Web-{4D19A77E-FDC8-75DF-3633-F8F0F1330DC0}" dt="2019-08-21T07:15:16.734" v="547"/>
          <pc:sldLayoutMkLst>
            <pc:docMk/>
            <pc:sldMasterMk cId="2723092227" sldId="2147483834"/>
            <pc:sldLayoutMk cId="447695708" sldId="2147483844"/>
          </pc:sldLayoutMkLst>
        </pc:sldLayoutChg>
        <pc:sldLayoutChg chg="add mod replId">
          <pc:chgData name="植田　鷹勇" userId="S::kcsf_171114@kcsf2014.onmicrosoft.com::89c8360c-7a12-4cad-8166-7f7a58ff4e5a" providerId="AD" clId="Web-{4D19A77E-FDC8-75DF-3633-F8F0F1330DC0}" dt="2019-08-21T07:15:16.734" v="547"/>
          <pc:sldLayoutMkLst>
            <pc:docMk/>
            <pc:sldMasterMk cId="2723092227" sldId="2147483834"/>
            <pc:sldLayoutMk cId="2054123905" sldId="2147483845"/>
          </pc:sldLayoutMkLst>
        </pc:sldLayoutChg>
      </pc:sldMasterChg>
    </pc:docChg>
  </pc:docChgLst>
  <pc:docChgLst>
    <pc:chgData name="植田　鷹勇" userId="S::kcsf_171114@kcsf2014.onmicrosoft.com::89c8360c-7a12-4cad-8166-7f7a58ff4e5a" providerId="AD" clId="Web-{993064A9-6D24-5BA9-0B66-D8A0AFD19106}"/>
    <pc:docChg chg="modSld">
      <pc:chgData name="植田　鷹勇" userId="S::kcsf_171114@kcsf2014.onmicrosoft.com::89c8360c-7a12-4cad-8166-7f7a58ff4e5a" providerId="AD" clId="Web-{993064A9-6D24-5BA9-0B66-D8A0AFD19106}" dt="2019-08-21T13:43:01.970" v="12"/>
      <pc:docMkLst>
        <pc:docMk/>
      </pc:docMkLst>
      <pc:sldChg chg="addSp delSp modSp">
        <pc:chgData name="植田　鷹勇" userId="S::kcsf_171114@kcsf2014.onmicrosoft.com::89c8360c-7a12-4cad-8166-7f7a58ff4e5a" providerId="AD" clId="Web-{993064A9-6D24-5BA9-0B66-D8A0AFD19106}" dt="2019-08-21T13:43:01.970" v="12"/>
        <pc:sldMkLst>
          <pc:docMk/>
          <pc:sldMk cId="864869148" sldId="265"/>
        </pc:sldMkLst>
        <pc:spChg chg="mod">
          <ac:chgData name="植田　鷹勇" userId="S::kcsf_171114@kcsf2014.onmicrosoft.com::89c8360c-7a12-4cad-8166-7f7a58ff4e5a" providerId="AD" clId="Web-{993064A9-6D24-5BA9-0B66-D8A0AFD19106}" dt="2019-08-21T13:42:27.923" v="6" actId="1076"/>
          <ac:spMkLst>
            <pc:docMk/>
            <pc:sldMk cId="864869148" sldId="265"/>
            <ac:spMk id="28" creationId="{ED2B1D4A-F1F4-41FE-9A23-9E564B045363}"/>
          </ac:spMkLst>
        </pc:spChg>
        <pc:picChg chg="del">
          <ac:chgData name="植田　鷹勇" userId="S::kcsf_171114@kcsf2014.onmicrosoft.com::89c8360c-7a12-4cad-8166-7f7a58ff4e5a" providerId="AD" clId="Web-{993064A9-6D24-5BA9-0B66-D8A0AFD19106}" dt="2019-08-21T13:42:40.705" v="9"/>
          <ac:picMkLst>
            <pc:docMk/>
            <pc:sldMk cId="864869148" sldId="265"/>
            <ac:picMk id="5" creationId="{5F1C44DA-AB7A-4CFB-9E04-AAB51C52E0BC}"/>
          </ac:picMkLst>
        </pc:picChg>
        <pc:picChg chg="add mod">
          <ac:chgData name="植田　鷹勇" userId="S::kcsf_171114@kcsf2014.onmicrosoft.com::89c8360c-7a12-4cad-8166-7f7a58ff4e5a" providerId="AD" clId="Web-{993064A9-6D24-5BA9-0B66-D8A0AFD19106}" dt="2019-08-21T13:42:32.642" v="7" actId="1076"/>
          <ac:picMkLst>
            <pc:docMk/>
            <pc:sldMk cId="864869148" sldId="265"/>
            <ac:picMk id="6" creationId="{51669399-7437-4FAB-9EB5-C6ADE872EE82}"/>
          </ac:picMkLst>
        </pc:picChg>
        <pc:picChg chg="del">
          <ac:chgData name="植田　鷹勇" userId="S::kcsf_171114@kcsf2014.onmicrosoft.com::89c8360c-7a12-4cad-8166-7f7a58ff4e5a" providerId="AD" clId="Web-{993064A9-6D24-5BA9-0B66-D8A0AFD19106}" dt="2019-08-21T13:42:38.095" v="8"/>
          <ac:picMkLst>
            <pc:docMk/>
            <pc:sldMk cId="864869148" sldId="265"/>
            <ac:picMk id="13" creationId="{992B8CB7-3A45-44EA-A6B4-3FC92FF80256}"/>
          </ac:picMkLst>
        </pc:picChg>
        <pc:picChg chg="add del mod">
          <ac:chgData name="植田　鷹勇" userId="S::kcsf_171114@kcsf2014.onmicrosoft.com::89c8360c-7a12-4cad-8166-7f7a58ff4e5a" providerId="AD" clId="Web-{993064A9-6D24-5BA9-0B66-D8A0AFD19106}" dt="2019-08-21T13:43:01.970" v="12"/>
          <ac:picMkLst>
            <pc:docMk/>
            <pc:sldMk cId="864869148" sldId="265"/>
            <ac:picMk id="14" creationId="{AAE1E69F-1842-4519-B468-142073EDFFB3}"/>
          </ac:picMkLst>
        </pc:picChg>
        <pc:picChg chg="del">
          <ac:chgData name="植田　鷹勇" userId="S::kcsf_171114@kcsf2014.onmicrosoft.com::89c8360c-7a12-4cad-8166-7f7a58ff4e5a" providerId="AD" clId="Web-{993064A9-6D24-5BA9-0B66-D8A0AFD19106}" dt="2019-08-21T13:41:26.064" v="0"/>
          <ac:picMkLst>
            <pc:docMk/>
            <pc:sldMk cId="864869148" sldId="265"/>
            <ac:picMk id="29" creationId="{DC05C185-E2D4-4DE5-B735-21C0154DBA13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16.svg"/><Relationship Id="rId1" Type="http://schemas.openxmlformats.org/officeDocument/2006/relationships/image" Target="../media/image23.png"/><Relationship Id="rId6" Type="http://schemas.openxmlformats.org/officeDocument/2006/relationships/image" Target="../media/image20.svg"/><Relationship Id="rId5" Type="http://schemas.openxmlformats.org/officeDocument/2006/relationships/image" Target="../media/image25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1E1A3D-7F1B-46F0-9237-DF63768F565D}" type="doc">
      <dgm:prSet loTypeId="urn:microsoft.com/office/officeart/2005/8/layout/cycle5" loCatId="cycle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D3951C32-AE86-4A52-BB25-DA05DD30CC69}">
      <dgm:prSet phldrT="[テキスト]" phldr="0"/>
      <dgm:spPr/>
      <dgm:t>
        <a:bodyPr/>
        <a:lstStyle/>
        <a:p>
          <a:r>
            <a:rPr lang="ja-JP" altLang="en-US" noProof="0"/>
            <a:t>決意</a:t>
          </a:r>
          <a:endParaRPr lang="ja-JP" altLang="en-US"/>
        </a:p>
      </dgm:t>
    </dgm:pt>
    <dgm:pt modelId="{32805E0C-C91A-47BA-AE57-E78EEF983A99}" type="parTrans" cxnId="{44C31E39-75E3-43C4-8ED1-6387FC5EC191}">
      <dgm:prSet/>
      <dgm:spPr/>
      <dgm:t>
        <a:bodyPr/>
        <a:lstStyle/>
        <a:p>
          <a:endParaRPr lang="ja-JP" altLang="en-US"/>
        </a:p>
      </dgm:t>
    </dgm:pt>
    <dgm:pt modelId="{4E37115D-8E0D-45E1-851E-BABCF6FFC163}" type="sibTrans" cxnId="{44C31E39-75E3-43C4-8ED1-6387FC5EC191}">
      <dgm:prSet/>
      <dgm:spPr/>
      <dgm:t>
        <a:bodyPr/>
        <a:lstStyle/>
        <a:p>
          <a:endParaRPr lang="ja-JP" altLang="en-US"/>
        </a:p>
      </dgm:t>
    </dgm:pt>
    <dgm:pt modelId="{DEE1B302-6806-4191-8477-5355F13489FD}">
      <dgm:prSet phldr="0"/>
      <dgm:spPr/>
      <dgm:t>
        <a:bodyPr/>
        <a:lstStyle/>
        <a:p>
          <a:r>
            <a:rPr lang="ja-JP" altLang="en-US" noProof="0">
              <a:latin typeface="Century Schoolbook" panose="02040604050505020304"/>
            </a:rPr>
            <a:t>断念</a:t>
          </a:r>
          <a:endParaRPr lang="ja-JP" altLang="en-US" noProof="0"/>
        </a:p>
      </dgm:t>
    </dgm:pt>
    <dgm:pt modelId="{D7E37884-52AA-4AF4-8040-0413D49FA55F}" type="parTrans" cxnId="{B95A7CFE-9B8F-4B12-AC32-0C4CAA048E2D}">
      <dgm:prSet/>
      <dgm:spPr/>
      <dgm:t>
        <a:bodyPr/>
        <a:lstStyle/>
        <a:p>
          <a:endParaRPr lang="ja-JP" altLang="en-US"/>
        </a:p>
      </dgm:t>
    </dgm:pt>
    <dgm:pt modelId="{E2973025-2D2D-46DC-A3F0-D3072FEE946E}" type="sibTrans" cxnId="{B95A7CFE-9B8F-4B12-AC32-0C4CAA048E2D}">
      <dgm:prSet/>
      <dgm:spPr/>
      <dgm:t>
        <a:bodyPr/>
        <a:lstStyle/>
        <a:p>
          <a:endParaRPr lang="ja-JP" altLang="en-US"/>
        </a:p>
      </dgm:t>
    </dgm:pt>
    <dgm:pt modelId="{1EEC3013-D82B-4F70-ACB6-27E4F99DCBBF}">
      <dgm:prSet phldr="0"/>
      <dgm:spPr/>
      <dgm:t>
        <a:bodyPr/>
        <a:lstStyle/>
        <a:p>
          <a:r>
            <a:rPr lang="ja-JP" altLang="en-US" noProof="0">
              <a:latin typeface="Century Schoolbook" panose="02040604050505020304"/>
            </a:rPr>
            <a:t>努力</a:t>
          </a:r>
        </a:p>
      </dgm:t>
    </dgm:pt>
    <dgm:pt modelId="{3CFEB66B-3D8B-4BA9-A53A-AB08638C6C29}" type="parTrans" cxnId="{9E32C01B-A466-498D-9BAD-5F1DC4A9F60C}">
      <dgm:prSet/>
      <dgm:spPr/>
    </dgm:pt>
    <dgm:pt modelId="{F40AA0D8-30ED-41DA-B735-DF46D21752F1}" type="sibTrans" cxnId="{9E32C01B-A466-498D-9BAD-5F1DC4A9F60C}">
      <dgm:prSet/>
      <dgm:spPr/>
      <dgm:t>
        <a:bodyPr/>
        <a:lstStyle/>
        <a:p>
          <a:endParaRPr kumimoji="1" lang="ja-JP" altLang="en-US"/>
        </a:p>
      </dgm:t>
    </dgm:pt>
    <dgm:pt modelId="{834BB6EB-14A1-41E3-B735-C872EC53C501}">
      <dgm:prSet phldr="0"/>
      <dgm:spPr/>
      <dgm:t>
        <a:bodyPr/>
        <a:lstStyle/>
        <a:p>
          <a:r>
            <a:rPr lang="ja-JP" altLang="en-US" noProof="0">
              <a:latin typeface="Century Schoolbook" panose="02040604050505020304"/>
            </a:rPr>
            <a:t>実感がない</a:t>
          </a:r>
        </a:p>
      </dgm:t>
    </dgm:pt>
    <dgm:pt modelId="{D2A0A866-75B5-4837-A9B6-8FBE2D36A5F4}" type="parTrans" cxnId="{683A7CC5-DA31-4099-B0C5-862FF3150813}">
      <dgm:prSet/>
      <dgm:spPr/>
    </dgm:pt>
    <dgm:pt modelId="{421679AE-3590-4D53-B499-997D9A01DE95}" type="sibTrans" cxnId="{683A7CC5-DA31-4099-B0C5-862FF3150813}">
      <dgm:prSet/>
      <dgm:spPr/>
      <dgm:t>
        <a:bodyPr/>
        <a:lstStyle/>
        <a:p>
          <a:endParaRPr kumimoji="1" lang="ja-JP" altLang="en-US"/>
        </a:p>
      </dgm:t>
    </dgm:pt>
    <dgm:pt modelId="{756CC76F-EAAB-4F32-9A86-669C8849C279}">
      <dgm:prSet phldr="0"/>
      <dgm:spPr/>
      <dgm:t>
        <a:bodyPr/>
        <a:lstStyle/>
        <a:p>
          <a:r>
            <a:rPr lang="ja-JP" altLang="en-US" noProof="0">
              <a:latin typeface="Century Schoolbook" panose="02040604050505020304"/>
            </a:rPr>
            <a:t>ものぐさ</a:t>
          </a:r>
        </a:p>
      </dgm:t>
    </dgm:pt>
    <dgm:pt modelId="{6368CC01-3C2F-437F-8118-861143205408}" type="parTrans" cxnId="{85F7B17C-7A2A-49BC-A286-098BE4D765AA}">
      <dgm:prSet/>
      <dgm:spPr/>
    </dgm:pt>
    <dgm:pt modelId="{8E0CD6B3-4EEB-4B5E-9665-40806CB548E3}" type="sibTrans" cxnId="{85F7B17C-7A2A-49BC-A286-098BE4D765AA}">
      <dgm:prSet/>
      <dgm:spPr/>
      <dgm:t>
        <a:bodyPr/>
        <a:lstStyle/>
        <a:p>
          <a:endParaRPr kumimoji="1" lang="ja-JP" altLang="en-US"/>
        </a:p>
      </dgm:t>
    </dgm:pt>
    <dgm:pt modelId="{99BE1F4D-09C8-4A64-8E6B-B4BFF6ACC217}">
      <dgm:prSet phldr="0"/>
      <dgm:spPr/>
      <dgm:t>
        <a:bodyPr/>
        <a:lstStyle/>
        <a:p>
          <a:r>
            <a:rPr kumimoji="1" lang="ja-JP" altLang="en-US" noProof="0"/>
            <a:t>忘却</a:t>
          </a:r>
          <a:endParaRPr lang="ja-JP" altLang="en-US" noProof="0"/>
        </a:p>
      </dgm:t>
    </dgm:pt>
    <dgm:pt modelId="{30950324-BFC8-492F-A1E3-F2FC8A6FB673}" type="parTrans" cxnId="{FEDF4B27-0694-4986-B970-F072652B31AB}">
      <dgm:prSet/>
      <dgm:spPr/>
    </dgm:pt>
    <dgm:pt modelId="{467FDD1E-68D3-4BB2-B7CB-56C5CF0EC3A6}" type="sibTrans" cxnId="{FEDF4B27-0694-4986-B970-F072652B31AB}">
      <dgm:prSet/>
      <dgm:spPr/>
      <dgm:t>
        <a:bodyPr/>
        <a:lstStyle/>
        <a:p>
          <a:endParaRPr kumimoji="1" lang="ja-JP" altLang="en-US"/>
        </a:p>
      </dgm:t>
    </dgm:pt>
    <dgm:pt modelId="{367FA6E9-2D14-48BE-9849-DF67626E90C4}" type="pres">
      <dgm:prSet presAssocID="{AE1E1A3D-7F1B-46F0-9237-DF63768F565D}" presName="cycle" presStyleCnt="0">
        <dgm:presLayoutVars>
          <dgm:dir/>
          <dgm:resizeHandles val="exact"/>
        </dgm:presLayoutVars>
      </dgm:prSet>
      <dgm:spPr/>
    </dgm:pt>
    <dgm:pt modelId="{205EFDE1-EA45-4148-9D45-7BD83601F438}" type="pres">
      <dgm:prSet presAssocID="{D3951C32-AE86-4A52-BB25-DA05DD30CC69}" presName="node" presStyleLbl="node1" presStyleIdx="0" presStyleCnt="6">
        <dgm:presLayoutVars>
          <dgm:bulletEnabled val="1"/>
        </dgm:presLayoutVars>
      </dgm:prSet>
      <dgm:spPr/>
    </dgm:pt>
    <dgm:pt modelId="{EFA7104C-EBBA-4305-A547-3E9C8F56C4F4}" type="pres">
      <dgm:prSet presAssocID="{D3951C32-AE86-4A52-BB25-DA05DD30CC69}" presName="spNode" presStyleCnt="0"/>
      <dgm:spPr/>
    </dgm:pt>
    <dgm:pt modelId="{76B66722-D623-47C5-8994-E57B3960639B}" type="pres">
      <dgm:prSet presAssocID="{4E37115D-8E0D-45E1-851E-BABCF6FFC163}" presName="sibTrans" presStyleLbl="sibTrans1D1" presStyleIdx="0" presStyleCnt="6"/>
      <dgm:spPr/>
    </dgm:pt>
    <dgm:pt modelId="{B0EFDFB0-CAD0-4F3A-9C44-5C8F45A15D20}" type="pres">
      <dgm:prSet presAssocID="{1EEC3013-D82B-4F70-ACB6-27E4F99DCBBF}" presName="node" presStyleLbl="node1" presStyleIdx="1" presStyleCnt="6">
        <dgm:presLayoutVars>
          <dgm:bulletEnabled val="1"/>
        </dgm:presLayoutVars>
      </dgm:prSet>
      <dgm:spPr/>
    </dgm:pt>
    <dgm:pt modelId="{6E8A3151-D6C2-4558-93AE-54D45ED63346}" type="pres">
      <dgm:prSet presAssocID="{1EEC3013-D82B-4F70-ACB6-27E4F99DCBBF}" presName="spNode" presStyleCnt="0"/>
      <dgm:spPr/>
    </dgm:pt>
    <dgm:pt modelId="{A97B2360-426E-4EC5-9925-8116E48B4183}" type="pres">
      <dgm:prSet presAssocID="{F40AA0D8-30ED-41DA-B735-DF46D21752F1}" presName="sibTrans" presStyleLbl="sibTrans1D1" presStyleIdx="1" presStyleCnt="6"/>
      <dgm:spPr/>
    </dgm:pt>
    <dgm:pt modelId="{EEFFA2C4-C707-4C8F-AC3D-326706C2C5E0}" type="pres">
      <dgm:prSet presAssocID="{834BB6EB-14A1-41E3-B735-C872EC53C501}" presName="node" presStyleLbl="node1" presStyleIdx="2" presStyleCnt="6">
        <dgm:presLayoutVars>
          <dgm:bulletEnabled val="1"/>
        </dgm:presLayoutVars>
      </dgm:prSet>
      <dgm:spPr/>
    </dgm:pt>
    <dgm:pt modelId="{8D87CCD0-96BE-44C8-A426-9C039A764DF4}" type="pres">
      <dgm:prSet presAssocID="{834BB6EB-14A1-41E3-B735-C872EC53C501}" presName="spNode" presStyleCnt="0"/>
      <dgm:spPr/>
    </dgm:pt>
    <dgm:pt modelId="{98024FE5-855A-4DC5-88A8-120FD3838747}" type="pres">
      <dgm:prSet presAssocID="{421679AE-3590-4D53-B499-997D9A01DE95}" presName="sibTrans" presStyleLbl="sibTrans1D1" presStyleIdx="2" presStyleCnt="6"/>
      <dgm:spPr/>
    </dgm:pt>
    <dgm:pt modelId="{E6371611-6E6B-45CF-93CD-EE14A4A01A5C}" type="pres">
      <dgm:prSet presAssocID="{756CC76F-EAAB-4F32-9A86-669C8849C279}" presName="node" presStyleLbl="node1" presStyleIdx="3" presStyleCnt="6">
        <dgm:presLayoutVars>
          <dgm:bulletEnabled val="1"/>
        </dgm:presLayoutVars>
      </dgm:prSet>
      <dgm:spPr/>
    </dgm:pt>
    <dgm:pt modelId="{9074A8D1-B2B6-43AD-806A-0410FD2572D8}" type="pres">
      <dgm:prSet presAssocID="{756CC76F-EAAB-4F32-9A86-669C8849C279}" presName="spNode" presStyleCnt="0"/>
      <dgm:spPr/>
    </dgm:pt>
    <dgm:pt modelId="{59B1BDFD-465E-42EB-973C-27500A6F1327}" type="pres">
      <dgm:prSet presAssocID="{8E0CD6B3-4EEB-4B5E-9665-40806CB548E3}" presName="sibTrans" presStyleLbl="sibTrans1D1" presStyleIdx="3" presStyleCnt="6"/>
      <dgm:spPr/>
    </dgm:pt>
    <dgm:pt modelId="{737A3E95-3A6F-4E62-8468-8FBC4D8D66EF}" type="pres">
      <dgm:prSet presAssocID="{DEE1B302-6806-4191-8477-5355F13489FD}" presName="node" presStyleLbl="node1" presStyleIdx="4" presStyleCnt="6">
        <dgm:presLayoutVars>
          <dgm:bulletEnabled val="1"/>
        </dgm:presLayoutVars>
      </dgm:prSet>
      <dgm:spPr/>
    </dgm:pt>
    <dgm:pt modelId="{7BBEE8F9-042D-4F94-94D0-BA2EBF38C892}" type="pres">
      <dgm:prSet presAssocID="{DEE1B302-6806-4191-8477-5355F13489FD}" presName="spNode" presStyleCnt="0"/>
      <dgm:spPr/>
    </dgm:pt>
    <dgm:pt modelId="{25F38F31-3641-440F-AD3F-4A0D5BAD425B}" type="pres">
      <dgm:prSet presAssocID="{E2973025-2D2D-46DC-A3F0-D3072FEE946E}" presName="sibTrans" presStyleLbl="sibTrans1D1" presStyleIdx="4" presStyleCnt="6"/>
      <dgm:spPr/>
    </dgm:pt>
    <dgm:pt modelId="{99EFBE24-14B1-4095-AAFD-6D47AA3879A9}" type="pres">
      <dgm:prSet presAssocID="{99BE1F4D-09C8-4A64-8E6B-B4BFF6ACC217}" presName="node" presStyleLbl="node1" presStyleIdx="5" presStyleCnt="6">
        <dgm:presLayoutVars>
          <dgm:bulletEnabled val="1"/>
        </dgm:presLayoutVars>
      </dgm:prSet>
      <dgm:spPr/>
    </dgm:pt>
    <dgm:pt modelId="{FC0F17ED-75B7-4ACF-9F7A-94919ED4B727}" type="pres">
      <dgm:prSet presAssocID="{99BE1F4D-09C8-4A64-8E6B-B4BFF6ACC217}" presName="spNode" presStyleCnt="0"/>
      <dgm:spPr/>
    </dgm:pt>
    <dgm:pt modelId="{B5180D48-B39E-4DD4-AD4D-C6911E20B8CD}" type="pres">
      <dgm:prSet presAssocID="{467FDD1E-68D3-4BB2-B7CB-56C5CF0EC3A6}" presName="sibTrans" presStyleLbl="sibTrans1D1" presStyleIdx="5" presStyleCnt="6"/>
      <dgm:spPr/>
    </dgm:pt>
  </dgm:ptLst>
  <dgm:cxnLst>
    <dgm:cxn modelId="{9E32C01B-A466-498D-9BAD-5F1DC4A9F60C}" srcId="{AE1E1A3D-7F1B-46F0-9237-DF63768F565D}" destId="{1EEC3013-D82B-4F70-ACB6-27E4F99DCBBF}" srcOrd="1" destOrd="0" parTransId="{3CFEB66B-3D8B-4BA9-A53A-AB08638C6C29}" sibTransId="{F40AA0D8-30ED-41DA-B735-DF46D21752F1}"/>
    <dgm:cxn modelId="{FEDF4B27-0694-4986-B970-F072652B31AB}" srcId="{AE1E1A3D-7F1B-46F0-9237-DF63768F565D}" destId="{99BE1F4D-09C8-4A64-8E6B-B4BFF6ACC217}" srcOrd="5" destOrd="0" parTransId="{30950324-BFC8-492F-A1E3-F2FC8A6FB673}" sibTransId="{467FDD1E-68D3-4BB2-B7CB-56C5CF0EC3A6}"/>
    <dgm:cxn modelId="{EFAF4C29-A228-4B69-8299-37D4FFDD5424}" type="presOf" srcId="{421679AE-3590-4D53-B499-997D9A01DE95}" destId="{98024FE5-855A-4DC5-88A8-120FD3838747}" srcOrd="0" destOrd="0" presId="urn:microsoft.com/office/officeart/2005/8/layout/cycle5"/>
    <dgm:cxn modelId="{44C31E39-75E3-43C4-8ED1-6387FC5EC191}" srcId="{AE1E1A3D-7F1B-46F0-9237-DF63768F565D}" destId="{D3951C32-AE86-4A52-BB25-DA05DD30CC69}" srcOrd="0" destOrd="0" parTransId="{32805E0C-C91A-47BA-AE57-E78EEF983A99}" sibTransId="{4E37115D-8E0D-45E1-851E-BABCF6FFC163}"/>
    <dgm:cxn modelId="{DC49723B-7685-4D21-9F0B-4C35A3050916}" type="presOf" srcId="{DEE1B302-6806-4191-8477-5355F13489FD}" destId="{737A3E95-3A6F-4E62-8468-8FBC4D8D66EF}" srcOrd="0" destOrd="0" presId="urn:microsoft.com/office/officeart/2005/8/layout/cycle5"/>
    <dgm:cxn modelId="{A75CDC41-C8CB-402C-A2AF-EA19C38AD76D}" type="presOf" srcId="{99BE1F4D-09C8-4A64-8E6B-B4BFF6ACC217}" destId="{99EFBE24-14B1-4095-AAFD-6D47AA3879A9}" srcOrd="0" destOrd="0" presId="urn:microsoft.com/office/officeart/2005/8/layout/cycle5"/>
    <dgm:cxn modelId="{494AF344-6333-4C5F-9188-4D184CDA227F}" type="presOf" srcId="{D3951C32-AE86-4A52-BB25-DA05DD30CC69}" destId="{205EFDE1-EA45-4148-9D45-7BD83601F438}" srcOrd="0" destOrd="0" presId="urn:microsoft.com/office/officeart/2005/8/layout/cycle5"/>
    <dgm:cxn modelId="{0D987A55-441E-484B-A21F-8B11F2162942}" type="presOf" srcId="{E2973025-2D2D-46DC-A3F0-D3072FEE946E}" destId="{25F38F31-3641-440F-AD3F-4A0D5BAD425B}" srcOrd="0" destOrd="0" presId="urn:microsoft.com/office/officeart/2005/8/layout/cycle5"/>
    <dgm:cxn modelId="{60CC8E74-A8D7-4E35-9098-98F5BD6DD15E}" type="presOf" srcId="{8E0CD6B3-4EEB-4B5E-9665-40806CB548E3}" destId="{59B1BDFD-465E-42EB-973C-27500A6F1327}" srcOrd="0" destOrd="0" presId="urn:microsoft.com/office/officeart/2005/8/layout/cycle5"/>
    <dgm:cxn modelId="{85F7B17C-7A2A-49BC-A286-098BE4D765AA}" srcId="{AE1E1A3D-7F1B-46F0-9237-DF63768F565D}" destId="{756CC76F-EAAB-4F32-9A86-669C8849C279}" srcOrd="3" destOrd="0" parTransId="{6368CC01-3C2F-437F-8118-861143205408}" sibTransId="{8E0CD6B3-4EEB-4B5E-9665-40806CB548E3}"/>
    <dgm:cxn modelId="{D2F55395-8F8A-4E48-AC88-0E6DAC789D3A}" type="presOf" srcId="{F40AA0D8-30ED-41DA-B735-DF46D21752F1}" destId="{A97B2360-426E-4EC5-9925-8116E48B4183}" srcOrd="0" destOrd="0" presId="urn:microsoft.com/office/officeart/2005/8/layout/cycle5"/>
    <dgm:cxn modelId="{01D2C3A9-FF48-4FF2-96FB-AA09012AC6FF}" type="presOf" srcId="{AE1E1A3D-7F1B-46F0-9237-DF63768F565D}" destId="{367FA6E9-2D14-48BE-9849-DF67626E90C4}" srcOrd="0" destOrd="0" presId="urn:microsoft.com/office/officeart/2005/8/layout/cycle5"/>
    <dgm:cxn modelId="{B2922CAB-D453-4674-A704-7FB8E324575B}" type="presOf" srcId="{1EEC3013-D82B-4F70-ACB6-27E4F99DCBBF}" destId="{B0EFDFB0-CAD0-4F3A-9C44-5C8F45A15D20}" srcOrd="0" destOrd="0" presId="urn:microsoft.com/office/officeart/2005/8/layout/cycle5"/>
    <dgm:cxn modelId="{F8F327B8-C391-480F-85F2-44095042D45D}" type="presOf" srcId="{756CC76F-EAAB-4F32-9A86-669C8849C279}" destId="{E6371611-6E6B-45CF-93CD-EE14A4A01A5C}" srcOrd="0" destOrd="0" presId="urn:microsoft.com/office/officeart/2005/8/layout/cycle5"/>
    <dgm:cxn modelId="{706B51BE-A286-468F-A6FC-0FFFC47AE941}" type="presOf" srcId="{834BB6EB-14A1-41E3-B735-C872EC53C501}" destId="{EEFFA2C4-C707-4C8F-AC3D-326706C2C5E0}" srcOrd="0" destOrd="0" presId="urn:microsoft.com/office/officeart/2005/8/layout/cycle5"/>
    <dgm:cxn modelId="{683A7CC5-DA31-4099-B0C5-862FF3150813}" srcId="{AE1E1A3D-7F1B-46F0-9237-DF63768F565D}" destId="{834BB6EB-14A1-41E3-B735-C872EC53C501}" srcOrd="2" destOrd="0" parTransId="{D2A0A866-75B5-4837-A9B6-8FBE2D36A5F4}" sibTransId="{421679AE-3590-4D53-B499-997D9A01DE95}"/>
    <dgm:cxn modelId="{29439FE8-007F-4E2A-9CF4-286FCA5E2061}" type="presOf" srcId="{4E37115D-8E0D-45E1-851E-BABCF6FFC163}" destId="{76B66722-D623-47C5-8994-E57B3960639B}" srcOrd="0" destOrd="0" presId="urn:microsoft.com/office/officeart/2005/8/layout/cycle5"/>
    <dgm:cxn modelId="{FD3741F7-4EA0-4FD4-ADFF-F53D4A3E85B1}" type="presOf" srcId="{467FDD1E-68D3-4BB2-B7CB-56C5CF0EC3A6}" destId="{B5180D48-B39E-4DD4-AD4D-C6911E20B8CD}" srcOrd="0" destOrd="0" presId="urn:microsoft.com/office/officeart/2005/8/layout/cycle5"/>
    <dgm:cxn modelId="{B95A7CFE-9B8F-4B12-AC32-0C4CAA048E2D}" srcId="{AE1E1A3D-7F1B-46F0-9237-DF63768F565D}" destId="{DEE1B302-6806-4191-8477-5355F13489FD}" srcOrd="4" destOrd="0" parTransId="{D7E37884-52AA-4AF4-8040-0413D49FA55F}" sibTransId="{E2973025-2D2D-46DC-A3F0-D3072FEE946E}"/>
    <dgm:cxn modelId="{EF0F4C4A-16E9-4572-A561-F7E3EAB74AD3}" type="presParOf" srcId="{367FA6E9-2D14-48BE-9849-DF67626E90C4}" destId="{205EFDE1-EA45-4148-9D45-7BD83601F438}" srcOrd="0" destOrd="0" presId="urn:microsoft.com/office/officeart/2005/8/layout/cycle5"/>
    <dgm:cxn modelId="{E926DE5D-60CF-4963-8DE8-B633D0634DC7}" type="presParOf" srcId="{367FA6E9-2D14-48BE-9849-DF67626E90C4}" destId="{EFA7104C-EBBA-4305-A547-3E9C8F56C4F4}" srcOrd="1" destOrd="0" presId="urn:microsoft.com/office/officeart/2005/8/layout/cycle5"/>
    <dgm:cxn modelId="{6915D437-8AD0-4970-BB90-8ECB586C4910}" type="presParOf" srcId="{367FA6E9-2D14-48BE-9849-DF67626E90C4}" destId="{76B66722-D623-47C5-8994-E57B3960639B}" srcOrd="2" destOrd="0" presId="urn:microsoft.com/office/officeart/2005/8/layout/cycle5"/>
    <dgm:cxn modelId="{43E6909F-D629-40D4-BC46-5D703BACADE9}" type="presParOf" srcId="{367FA6E9-2D14-48BE-9849-DF67626E90C4}" destId="{B0EFDFB0-CAD0-4F3A-9C44-5C8F45A15D20}" srcOrd="3" destOrd="0" presId="urn:microsoft.com/office/officeart/2005/8/layout/cycle5"/>
    <dgm:cxn modelId="{0BC0411B-5DB6-4CB4-B3D9-8056931F7EB7}" type="presParOf" srcId="{367FA6E9-2D14-48BE-9849-DF67626E90C4}" destId="{6E8A3151-D6C2-4558-93AE-54D45ED63346}" srcOrd="4" destOrd="0" presId="urn:microsoft.com/office/officeart/2005/8/layout/cycle5"/>
    <dgm:cxn modelId="{44F4E7FB-6694-469E-B89A-5CA4D528012C}" type="presParOf" srcId="{367FA6E9-2D14-48BE-9849-DF67626E90C4}" destId="{A97B2360-426E-4EC5-9925-8116E48B4183}" srcOrd="5" destOrd="0" presId="urn:microsoft.com/office/officeart/2005/8/layout/cycle5"/>
    <dgm:cxn modelId="{00BE9FD3-BFD8-4F10-84F4-C4FA66421D58}" type="presParOf" srcId="{367FA6E9-2D14-48BE-9849-DF67626E90C4}" destId="{EEFFA2C4-C707-4C8F-AC3D-326706C2C5E0}" srcOrd="6" destOrd="0" presId="urn:microsoft.com/office/officeart/2005/8/layout/cycle5"/>
    <dgm:cxn modelId="{82C446F5-8795-4DA0-A400-2B235678172C}" type="presParOf" srcId="{367FA6E9-2D14-48BE-9849-DF67626E90C4}" destId="{8D87CCD0-96BE-44C8-A426-9C039A764DF4}" srcOrd="7" destOrd="0" presId="urn:microsoft.com/office/officeart/2005/8/layout/cycle5"/>
    <dgm:cxn modelId="{E52ECACB-CF93-458B-BD45-BB1F4BEE3545}" type="presParOf" srcId="{367FA6E9-2D14-48BE-9849-DF67626E90C4}" destId="{98024FE5-855A-4DC5-88A8-120FD3838747}" srcOrd="8" destOrd="0" presId="urn:microsoft.com/office/officeart/2005/8/layout/cycle5"/>
    <dgm:cxn modelId="{997F7ECA-ED78-43CE-88DA-33500A154676}" type="presParOf" srcId="{367FA6E9-2D14-48BE-9849-DF67626E90C4}" destId="{E6371611-6E6B-45CF-93CD-EE14A4A01A5C}" srcOrd="9" destOrd="0" presId="urn:microsoft.com/office/officeart/2005/8/layout/cycle5"/>
    <dgm:cxn modelId="{EABDC0FB-3A63-4E38-99B7-7CBBA44AECAE}" type="presParOf" srcId="{367FA6E9-2D14-48BE-9849-DF67626E90C4}" destId="{9074A8D1-B2B6-43AD-806A-0410FD2572D8}" srcOrd="10" destOrd="0" presId="urn:microsoft.com/office/officeart/2005/8/layout/cycle5"/>
    <dgm:cxn modelId="{05445458-7D3B-4D0B-9000-BE1AD6D1AFDA}" type="presParOf" srcId="{367FA6E9-2D14-48BE-9849-DF67626E90C4}" destId="{59B1BDFD-465E-42EB-973C-27500A6F1327}" srcOrd="11" destOrd="0" presId="urn:microsoft.com/office/officeart/2005/8/layout/cycle5"/>
    <dgm:cxn modelId="{9373FE59-3538-45BD-8F8A-7D85B6607C98}" type="presParOf" srcId="{367FA6E9-2D14-48BE-9849-DF67626E90C4}" destId="{737A3E95-3A6F-4E62-8468-8FBC4D8D66EF}" srcOrd="12" destOrd="0" presId="urn:microsoft.com/office/officeart/2005/8/layout/cycle5"/>
    <dgm:cxn modelId="{58E18AE6-C717-4415-BEA8-5814A4EF506A}" type="presParOf" srcId="{367FA6E9-2D14-48BE-9849-DF67626E90C4}" destId="{7BBEE8F9-042D-4F94-94D0-BA2EBF38C892}" srcOrd="13" destOrd="0" presId="urn:microsoft.com/office/officeart/2005/8/layout/cycle5"/>
    <dgm:cxn modelId="{49830E85-26E5-420D-84CF-20FAD3D2C70C}" type="presParOf" srcId="{367FA6E9-2D14-48BE-9849-DF67626E90C4}" destId="{25F38F31-3641-440F-AD3F-4A0D5BAD425B}" srcOrd="14" destOrd="0" presId="urn:microsoft.com/office/officeart/2005/8/layout/cycle5"/>
    <dgm:cxn modelId="{CBAA4F20-D700-425A-BCD3-01EEFFFB834A}" type="presParOf" srcId="{367FA6E9-2D14-48BE-9849-DF67626E90C4}" destId="{99EFBE24-14B1-4095-AAFD-6D47AA3879A9}" srcOrd="15" destOrd="0" presId="urn:microsoft.com/office/officeart/2005/8/layout/cycle5"/>
    <dgm:cxn modelId="{9345B478-FA19-4607-A2B7-9D8B03CD5C14}" type="presParOf" srcId="{367FA6E9-2D14-48BE-9849-DF67626E90C4}" destId="{FC0F17ED-75B7-4ACF-9F7A-94919ED4B727}" srcOrd="16" destOrd="0" presId="urn:microsoft.com/office/officeart/2005/8/layout/cycle5"/>
    <dgm:cxn modelId="{4F5857B3-80C0-495F-A2B0-B9BF43411A5B}" type="presParOf" srcId="{367FA6E9-2D14-48BE-9849-DF67626E90C4}" destId="{B5180D48-B39E-4DD4-AD4D-C6911E20B8CD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5EA437-A16F-4FBC-9293-C45BA99DD2E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9694705-120D-4618-A4E6-C6FEBA3353B6}">
      <dgm:prSet/>
      <dgm:spPr/>
      <dgm:t>
        <a:bodyPr/>
        <a:lstStyle/>
        <a:p>
          <a:r>
            <a:rPr kumimoji="1" lang="ja-JP"/>
            <a:t>物理センサ（入力面）の精度の向上</a:t>
          </a:r>
          <a:endParaRPr lang="en-US"/>
        </a:p>
      </dgm:t>
    </dgm:pt>
    <dgm:pt modelId="{4B621F79-4215-4744-9281-CC0DA2DEA467}" type="parTrans" cxnId="{880A15A2-1BA0-4C6C-BD4E-F1D35E2A991C}">
      <dgm:prSet/>
      <dgm:spPr/>
      <dgm:t>
        <a:bodyPr/>
        <a:lstStyle/>
        <a:p>
          <a:endParaRPr lang="en-US"/>
        </a:p>
      </dgm:t>
    </dgm:pt>
    <dgm:pt modelId="{44C24F60-CB70-4E22-A6CE-40F64E8CE4DD}" type="sibTrans" cxnId="{880A15A2-1BA0-4C6C-BD4E-F1D35E2A991C}">
      <dgm:prSet/>
      <dgm:spPr/>
      <dgm:t>
        <a:bodyPr/>
        <a:lstStyle/>
        <a:p>
          <a:endParaRPr lang="en-US"/>
        </a:p>
      </dgm:t>
    </dgm:pt>
    <dgm:pt modelId="{504C00D0-3F45-48B3-979C-971A56A16FFC}">
      <dgm:prSet/>
      <dgm:spPr/>
      <dgm:t>
        <a:bodyPr/>
        <a:lstStyle/>
        <a:p>
          <a:r>
            <a:rPr kumimoji="1" lang="ja-JP"/>
            <a:t>WEBへの対応</a:t>
          </a:r>
          <a:endParaRPr lang="en-US"/>
        </a:p>
      </dgm:t>
    </dgm:pt>
    <dgm:pt modelId="{BB75C99C-1BBD-4004-8BE4-C86E8C81A02D}" type="parTrans" cxnId="{AC6872AD-4B1C-42E9-977F-A18A3D97AE93}">
      <dgm:prSet/>
      <dgm:spPr/>
      <dgm:t>
        <a:bodyPr/>
        <a:lstStyle/>
        <a:p>
          <a:endParaRPr lang="en-US"/>
        </a:p>
      </dgm:t>
    </dgm:pt>
    <dgm:pt modelId="{1931920A-9F00-4B1D-8EAF-BC48FF3BF34E}" type="sibTrans" cxnId="{AC6872AD-4B1C-42E9-977F-A18A3D97AE93}">
      <dgm:prSet/>
      <dgm:spPr/>
      <dgm:t>
        <a:bodyPr/>
        <a:lstStyle/>
        <a:p>
          <a:endParaRPr lang="en-US"/>
        </a:p>
      </dgm:t>
    </dgm:pt>
    <dgm:pt modelId="{DCCAEE28-AAB9-40EF-AAB8-629DACD6EDEF}">
      <dgm:prSet/>
      <dgm:spPr/>
      <dgm:t>
        <a:bodyPr/>
        <a:lstStyle/>
        <a:p>
          <a:r>
            <a:rPr kumimoji="1" lang="ja-JP"/>
            <a:t>スピーカとカメラによるユーザとのやりとりを拡張</a:t>
          </a:r>
          <a:endParaRPr lang="en-US"/>
        </a:p>
      </dgm:t>
    </dgm:pt>
    <dgm:pt modelId="{D1C31322-1ADF-46B2-9D12-50A3BA6603A1}" type="parTrans" cxnId="{226CE8DB-85BE-48DC-883B-1D5B54303527}">
      <dgm:prSet/>
      <dgm:spPr/>
      <dgm:t>
        <a:bodyPr/>
        <a:lstStyle/>
        <a:p>
          <a:endParaRPr lang="en-US"/>
        </a:p>
      </dgm:t>
    </dgm:pt>
    <dgm:pt modelId="{F4B3A46B-59A9-4F91-AB5B-A64D5CD86934}" type="sibTrans" cxnId="{226CE8DB-85BE-48DC-883B-1D5B54303527}">
      <dgm:prSet/>
      <dgm:spPr/>
      <dgm:t>
        <a:bodyPr/>
        <a:lstStyle/>
        <a:p>
          <a:endParaRPr lang="en-US"/>
        </a:p>
      </dgm:t>
    </dgm:pt>
    <dgm:pt modelId="{08F2CC65-6DFB-4DBC-9CC0-F805BCC3CF19}">
      <dgm:prSet/>
      <dgm:spPr/>
      <dgm:t>
        <a:bodyPr/>
        <a:lstStyle/>
        <a:p>
          <a:r>
            <a:rPr kumimoji="1" lang="ja-JP"/>
            <a:t>もうちょっとキャラクターに愛嬌をw</a:t>
          </a:r>
          <a:endParaRPr lang="en-US"/>
        </a:p>
      </dgm:t>
    </dgm:pt>
    <dgm:pt modelId="{D4B57FC1-FFDB-4E68-BB80-1D37EE813EB1}" type="parTrans" cxnId="{FDD53B75-649D-4782-97C2-488CCFF2300B}">
      <dgm:prSet/>
      <dgm:spPr/>
      <dgm:t>
        <a:bodyPr/>
        <a:lstStyle/>
        <a:p>
          <a:endParaRPr lang="en-US"/>
        </a:p>
      </dgm:t>
    </dgm:pt>
    <dgm:pt modelId="{16AA491B-49E0-467B-AEAA-F8D6B399A877}" type="sibTrans" cxnId="{FDD53B75-649D-4782-97C2-488CCFF2300B}">
      <dgm:prSet/>
      <dgm:spPr/>
      <dgm:t>
        <a:bodyPr/>
        <a:lstStyle/>
        <a:p>
          <a:endParaRPr lang="en-US"/>
        </a:p>
      </dgm:t>
    </dgm:pt>
    <dgm:pt modelId="{74F52872-2B1B-4C23-9069-CC4C4337C89B}" type="pres">
      <dgm:prSet presAssocID="{D55EA437-A16F-4FBC-9293-C45BA99DD2E5}" presName="root" presStyleCnt="0">
        <dgm:presLayoutVars>
          <dgm:dir/>
          <dgm:resizeHandles val="exact"/>
        </dgm:presLayoutVars>
      </dgm:prSet>
      <dgm:spPr/>
    </dgm:pt>
    <dgm:pt modelId="{E059C3ED-B218-4CB5-8BB9-D94A147DE783}" type="pres">
      <dgm:prSet presAssocID="{49694705-120D-4618-A4E6-C6FEBA3353B6}" presName="compNode" presStyleCnt="0"/>
      <dgm:spPr/>
    </dgm:pt>
    <dgm:pt modelId="{3C4A8442-DBD3-4D8E-842C-2995B6A8ADF6}" type="pres">
      <dgm:prSet presAssocID="{49694705-120D-4618-A4E6-C6FEBA3353B6}" presName="bgRect" presStyleLbl="bgShp" presStyleIdx="0" presStyleCnt="4"/>
      <dgm:spPr/>
    </dgm:pt>
    <dgm:pt modelId="{1F541EF1-8135-424F-B970-E0049DABB031}" type="pres">
      <dgm:prSet presAssocID="{49694705-120D-4618-A4E6-C6FEBA3353B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A309E00-6640-420C-83D8-F87C407271F4}" type="pres">
      <dgm:prSet presAssocID="{49694705-120D-4618-A4E6-C6FEBA3353B6}" presName="spaceRect" presStyleCnt="0"/>
      <dgm:spPr/>
    </dgm:pt>
    <dgm:pt modelId="{A30FF4E0-056F-4794-8E88-51C310FE0E39}" type="pres">
      <dgm:prSet presAssocID="{49694705-120D-4618-A4E6-C6FEBA3353B6}" presName="parTx" presStyleLbl="revTx" presStyleIdx="0" presStyleCnt="4">
        <dgm:presLayoutVars>
          <dgm:chMax val="0"/>
          <dgm:chPref val="0"/>
        </dgm:presLayoutVars>
      </dgm:prSet>
      <dgm:spPr/>
    </dgm:pt>
    <dgm:pt modelId="{B73C6DD1-00E2-4C03-8D91-1182613AD800}" type="pres">
      <dgm:prSet presAssocID="{44C24F60-CB70-4E22-A6CE-40F64E8CE4DD}" presName="sibTrans" presStyleCnt="0"/>
      <dgm:spPr/>
    </dgm:pt>
    <dgm:pt modelId="{516A12EE-F6A4-4452-A4D0-26877D399A4D}" type="pres">
      <dgm:prSet presAssocID="{504C00D0-3F45-48B3-979C-971A56A16FFC}" presName="compNode" presStyleCnt="0"/>
      <dgm:spPr/>
    </dgm:pt>
    <dgm:pt modelId="{D8F601DC-A449-49E5-9584-95CBFEBFE166}" type="pres">
      <dgm:prSet presAssocID="{504C00D0-3F45-48B3-979C-971A56A16FFC}" presName="bgRect" presStyleLbl="bgShp" presStyleIdx="1" presStyleCnt="4"/>
      <dgm:spPr/>
    </dgm:pt>
    <dgm:pt modelId="{4989F990-6FAF-460D-A9AE-ACA7A9D478DA}" type="pres">
      <dgm:prSet presAssocID="{504C00D0-3F45-48B3-979C-971A56A16FF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2A44099B-879F-416C-87D2-9DB8A292C488}" type="pres">
      <dgm:prSet presAssocID="{504C00D0-3F45-48B3-979C-971A56A16FFC}" presName="spaceRect" presStyleCnt="0"/>
      <dgm:spPr/>
    </dgm:pt>
    <dgm:pt modelId="{62AB100E-73E5-4106-AA00-8032E7373C9C}" type="pres">
      <dgm:prSet presAssocID="{504C00D0-3F45-48B3-979C-971A56A16FFC}" presName="parTx" presStyleLbl="revTx" presStyleIdx="1" presStyleCnt="4">
        <dgm:presLayoutVars>
          <dgm:chMax val="0"/>
          <dgm:chPref val="0"/>
        </dgm:presLayoutVars>
      </dgm:prSet>
      <dgm:spPr/>
    </dgm:pt>
    <dgm:pt modelId="{E6B18B5F-0F3C-4687-8B00-89E98DCC9C0A}" type="pres">
      <dgm:prSet presAssocID="{1931920A-9F00-4B1D-8EAF-BC48FF3BF34E}" presName="sibTrans" presStyleCnt="0"/>
      <dgm:spPr/>
    </dgm:pt>
    <dgm:pt modelId="{90CCBE4B-296B-4F3E-9A74-A58B6DB14D3E}" type="pres">
      <dgm:prSet presAssocID="{DCCAEE28-AAB9-40EF-AAB8-629DACD6EDEF}" presName="compNode" presStyleCnt="0"/>
      <dgm:spPr/>
    </dgm:pt>
    <dgm:pt modelId="{63333294-645A-482A-9ED7-2C36705893AE}" type="pres">
      <dgm:prSet presAssocID="{DCCAEE28-AAB9-40EF-AAB8-629DACD6EDEF}" presName="bgRect" presStyleLbl="bgShp" presStyleIdx="2" presStyleCnt="4"/>
      <dgm:spPr/>
    </dgm:pt>
    <dgm:pt modelId="{3F9A7FCD-3C35-4519-A412-C686A110E7E4}" type="pres">
      <dgm:prSet presAssocID="{DCCAEE28-AAB9-40EF-AAB8-629DACD6EDE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84E3A45E-5B5D-4A4B-BA7B-68FBDBC762C9}" type="pres">
      <dgm:prSet presAssocID="{DCCAEE28-AAB9-40EF-AAB8-629DACD6EDEF}" presName="spaceRect" presStyleCnt="0"/>
      <dgm:spPr/>
    </dgm:pt>
    <dgm:pt modelId="{11E54F70-C4BB-44CA-BC8D-BB6EA8FFEAAE}" type="pres">
      <dgm:prSet presAssocID="{DCCAEE28-AAB9-40EF-AAB8-629DACD6EDEF}" presName="parTx" presStyleLbl="revTx" presStyleIdx="2" presStyleCnt="4">
        <dgm:presLayoutVars>
          <dgm:chMax val="0"/>
          <dgm:chPref val="0"/>
        </dgm:presLayoutVars>
      </dgm:prSet>
      <dgm:spPr/>
    </dgm:pt>
    <dgm:pt modelId="{3F2B0A6D-0A58-4F89-97C6-D1008A201646}" type="pres">
      <dgm:prSet presAssocID="{F4B3A46B-59A9-4F91-AB5B-A64D5CD86934}" presName="sibTrans" presStyleCnt="0"/>
      <dgm:spPr/>
    </dgm:pt>
    <dgm:pt modelId="{C92AA4DE-0C43-4D0B-AB86-F9BBB20D59D5}" type="pres">
      <dgm:prSet presAssocID="{08F2CC65-6DFB-4DBC-9CC0-F805BCC3CF19}" presName="compNode" presStyleCnt="0"/>
      <dgm:spPr/>
    </dgm:pt>
    <dgm:pt modelId="{2DA5A24F-BA29-45BD-923B-09FCFB6AA4C1}" type="pres">
      <dgm:prSet presAssocID="{08F2CC65-6DFB-4DBC-9CC0-F805BCC3CF19}" presName="bgRect" presStyleLbl="bgShp" presStyleIdx="3" presStyleCnt="4"/>
      <dgm:spPr/>
    </dgm:pt>
    <dgm:pt modelId="{4C164847-8FF5-4315-9D60-4B46D87A9476}" type="pres">
      <dgm:prSet presAssocID="{08F2CC65-6DFB-4DBC-9CC0-F805BCC3CF1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BEBC7D91-9DF1-47A8-8822-7C588FBE398C}" type="pres">
      <dgm:prSet presAssocID="{08F2CC65-6DFB-4DBC-9CC0-F805BCC3CF19}" presName="spaceRect" presStyleCnt="0"/>
      <dgm:spPr/>
    </dgm:pt>
    <dgm:pt modelId="{45B54082-4BE8-4C52-B7D2-392211C0AD6C}" type="pres">
      <dgm:prSet presAssocID="{08F2CC65-6DFB-4DBC-9CC0-F805BCC3CF1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8426A0D-E62F-4AAB-B99D-A252C78A408D}" type="presOf" srcId="{DCCAEE28-AAB9-40EF-AAB8-629DACD6EDEF}" destId="{11E54F70-C4BB-44CA-BC8D-BB6EA8FFEAAE}" srcOrd="0" destOrd="0" presId="urn:microsoft.com/office/officeart/2018/2/layout/IconVerticalSolidList"/>
    <dgm:cxn modelId="{FDD53B75-649D-4782-97C2-488CCFF2300B}" srcId="{D55EA437-A16F-4FBC-9293-C45BA99DD2E5}" destId="{08F2CC65-6DFB-4DBC-9CC0-F805BCC3CF19}" srcOrd="3" destOrd="0" parTransId="{D4B57FC1-FFDB-4E68-BB80-1D37EE813EB1}" sibTransId="{16AA491B-49E0-467B-AEAA-F8D6B399A877}"/>
    <dgm:cxn modelId="{880A15A2-1BA0-4C6C-BD4E-F1D35E2A991C}" srcId="{D55EA437-A16F-4FBC-9293-C45BA99DD2E5}" destId="{49694705-120D-4618-A4E6-C6FEBA3353B6}" srcOrd="0" destOrd="0" parTransId="{4B621F79-4215-4744-9281-CC0DA2DEA467}" sibTransId="{44C24F60-CB70-4E22-A6CE-40F64E8CE4DD}"/>
    <dgm:cxn modelId="{AC6872AD-4B1C-42E9-977F-A18A3D97AE93}" srcId="{D55EA437-A16F-4FBC-9293-C45BA99DD2E5}" destId="{504C00D0-3F45-48B3-979C-971A56A16FFC}" srcOrd="1" destOrd="0" parTransId="{BB75C99C-1BBD-4004-8BE4-C86E8C81A02D}" sibTransId="{1931920A-9F00-4B1D-8EAF-BC48FF3BF34E}"/>
    <dgm:cxn modelId="{EF24A5AD-A8B2-4341-A37B-298182149E55}" type="presOf" srcId="{08F2CC65-6DFB-4DBC-9CC0-F805BCC3CF19}" destId="{45B54082-4BE8-4C52-B7D2-392211C0AD6C}" srcOrd="0" destOrd="0" presId="urn:microsoft.com/office/officeart/2018/2/layout/IconVerticalSolidList"/>
    <dgm:cxn modelId="{B41585B3-87CE-4C59-B0D0-9D748B191E80}" type="presOf" srcId="{D55EA437-A16F-4FBC-9293-C45BA99DD2E5}" destId="{74F52872-2B1B-4C23-9069-CC4C4337C89B}" srcOrd="0" destOrd="0" presId="urn:microsoft.com/office/officeart/2018/2/layout/IconVerticalSolidList"/>
    <dgm:cxn modelId="{226CE8DB-85BE-48DC-883B-1D5B54303527}" srcId="{D55EA437-A16F-4FBC-9293-C45BA99DD2E5}" destId="{DCCAEE28-AAB9-40EF-AAB8-629DACD6EDEF}" srcOrd="2" destOrd="0" parTransId="{D1C31322-1ADF-46B2-9D12-50A3BA6603A1}" sibTransId="{F4B3A46B-59A9-4F91-AB5B-A64D5CD86934}"/>
    <dgm:cxn modelId="{DFAB51EB-1C86-4FAF-8032-431242F431D9}" type="presOf" srcId="{49694705-120D-4618-A4E6-C6FEBA3353B6}" destId="{A30FF4E0-056F-4794-8E88-51C310FE0E39}" srcOrd="0" destOrd="0" presId="urn:microsoft.com/office/officeart/2018/2/layout/IconVerticalSolidList"/>
    <dgm:cxn modelId="{33F8E1F0-7138-452D-8814-11201F721943}" type="presOf" srcId="{504C00D0-3F45-48B3-979C-971A56A16FFC}" destId="{62AB100E-73E5-4106-AA00-8032E7373C9C}" srcOrd="0" destOrd="0" presId="urn:microsoft.com/office/officeart/2018/2/layout/IconVerticalSolidList"/>
    <dgm:cxn modelId="{93573AF4-E7F4-49AB-BBB2-865CD2758F05}" type="presParOf" srcId="{74F52872-2B1B-4C23-9069-CC4C4337C89B}" destId="{E059C3ED-B218-4CB5-8BB9-D94A147DE783}" srcOrd="0" destOrd="0" presId="urn:microsoft.com/office/officeart/2018/2/layout/IconVerticalSolidList"/>
    <dgm:cxn modelId="{18E34522-DF30-40D2-A0EA-7B27545DFF8A}" type="presParOf" srcId="{E059C3ED-B218-4CB5-8BB9-D94A147DE783}" destId="{3C4A8442-DBD3-4D8E-842C-2995B6A8ADF6}" srcOrd="0" destOrd="0" presId="urn:microsoft.com/office/officeart/2018/2/layout/IconVerticalSolidList"/>
    <dgm:cxn modelId="{0645CD60-AA68-409D-85AA-5E50D5415319}" type="presParOf" srcId="{E059C3ED-B218-4CB5-8BB9-D94A147DE783}" destId="{1F541EF1-8135-424F-B970-E0049DABB031}" srcOrd="1" destOrd="0" presId="urn:microsoft.com/office/officeart/2018/2/layout/IconVerticalSolidList"/>
    <dgm:cxn modelId="{6AF70DD6-A49F-4F12-87F3-095D176697CD}" type="presParOf" srcId="{E059C3ED-B218-4CB5-8BB9-D94A147DE783}" destId="{BA309E00-6640-420C-83D8-F87C407271F4}" srcOrd="2" destOrd="0" presId="urn:microsoft.com/office/officeart/2018/2/layout/IconVerticalSolidList"/>
    <dgm:cxn modelId="{E2BF1719-EB51-49C9-B686-C56A76A6BF43}" type="presParOf" srcId="{E059C3ED-B218-4CB5-8BB9-D94A147DE783}" destId="{A30FF4E0-056F-4794-8E88-51C310FE0E39}" srcOrd="3" destOrd="0" presId="urn:microsoft.com/office/officeart/2018/2/layout/IconVerticalSolidList"/>
    <dgm:cxn modelId="{BD9893C7-13EC-49D4-9A21-32CE2E3AAA31}" type="presParOf" srcId="{74F52872-2B1B-4C23-9069-CC4C4337C89B}" destId="{B73C6DD1-00E2-4C03-8D91-1182613AD800}" srcOrd="1" destOrd="0" presId="urn:microsoft.com/office/officeart/2018/2/layout/IconVerticalSolidList"/>
    <dgm:cxn modelId="{5EE666B6-481B-42BF-A0E1-8DD6B2E129CA}" type="presParOf" srcId="{74F52872-2B1B-4C23-9069-CC4C4337C89B}" destId="{516A12EE-F6A4-4452-A4D0-26877D399A4D}" srcOrd="2" destOrd="0" presId="urn:microsoft.com/office/officeart/2018/2/layout/IconVerticalSolidList"/>
    <dgm:cxn modelId="{10E84B00-D93E-449E-A189-CBEDB567573F}" type="presParOf" srcId="{516A12EE-F6A4-4452-A4D0-26877D399A4D}" destId="{D8F601DC-A449-49E5-9584-95CBFEBFE166}" srcOrd="0" destOrd="0" presId="urn:microsoft.com/office/officeart/2018/2/layout/IconVerticalSolidList"/>
    <dgm:cxn modelId="{C7EC1C04-C0AE-4EBE-9C8B-984CE30082EF}" type="presParOf" srcId="{516A12EE-F6A4-4452-A4D0-26877D399A4D}" destId="{4989F990-6FAF-460D-A9AE-ACA7A9D478DA}" srcOrd="1" destOrd="0" presId="urn:microsoft.com/office/officeart/2018/2/layout/IconVerticalSolidList"/>
    <dgm:cxn modelId="{DCEC1B3C-52C9-4FF3-A47D-8743751E03E3}" type="presParOf" srcId="{516A12EE-F6A4-4452-A4D0-26877D399A4D}" destId="{2A44099B-879F-416C-87D2-9DB8A292C488}" srcOrd="2" destOrd="0" presId="urn:microsoft.com/office/officeart/2018/2/layout/IconVerticalSolidList"/>
    <dgm:cxn modelId="{637C325A-827E-49CD-BEC1-38298A083ED4}" type="presParOf" srcId="{516A12EE-F6A4-4452-A4D0-26877D399A4D}" destId="{62AB100E-73E5-4106-AA00-8032E7373C9C}" srcOrd="3" destOrd="0" presId="urn:microsoft.com/office/officeart/2018/2/layout/IconVerticalSolidList"/>
    <dgm:cxn modelId="{20D13768-FB97-4B9C-B721-CE29B71121DC}" type="presParOf" srcId="{74F52872-2B1B-4C23-9069-CC4C4337C89B}" destId="{E6B18B5F-0F3C-4687-8B00-89E98DCC9C0A}" srcOrd="3" destOrd="0" presId="urn:microsoft.com/office/officeart/2018/2/layout/IconVerticalSolidList"/>
    <dgm:cxn modelId="{58CC1D7F-1541-40B5-9A6B-246E87280C14}" type="presParOf" srcId="{74F52872-2B1B-4C23-9069-CC4C4337C89B}" destId="{90CCBE4B-296B-4F3E-9A74-A58B6DB14D3E}" srcOrd="4" destOrd="0" presId="urn:microsoft.com/office/officeart/2018/2/layout/IconVerticalSolidList"/>
    <dgm:cxn modelId="{248E22F4-75BE-4B1C-BA36-7C58E0AC1810}" type="presParOf" srcId="{90CCBE4B-296B-4F3E-9A74-A58B6DB14D3E}" destId="{63333294-645A-482A-9ED7-2C36705893AE}" srcOrd="0" destOrd="0" presId="urn:microsoft.com/office/officeart/2018/2/layout/IconVerticalSolidList"/>
    <dgm:cxn modelId="{ADA6C43D-F84E-406D-9495-C2AD36BD5AB9}" type="presParOf" srcId="{90CCBE4B-296B-4F3E-9A74-A58B6DB14D3E}" destId="{3F9A7FCD-3C35-4519-A412-C686A110E7E4}" srcOrd="1" destOrd="0" presId="urn:microsoft.com/office/officeart/2018/2/layout/IconVerticalSolidList"/>
    <dgm:cxn modelId="{950D5BBF-69A9-4807-9368-BEEFA87419A8}" type="presParOf" srcId="{90CCBE4B-296B-4F3E-9A74-A58B6DB14D3E}" destId="{84E3A45E-5B5D-4A4B-BA7B-68FBDBC762C9}" srcOrd="2" destOrd="0" presId="urn:microsoft.com/office/officeart/2018/2/layout/IconVerticalSolidList"/>
    <dgm:cxn modelId="{0C37DD8B-5541-4F1F-88ED-B13AE4EF9A9A}" type="presParOf" srcId="{90CCBE4B-296B-4F3E-9A74-A58B6DB14D3E}" destId="{11E54F70-C4BB-44CA-BC8D-BB6EA8FFEAAE}" srcOrd="3" destOrd="0" presId="urn:microsoft.com/office/officeart/2018/2/layout/IconVerticalSolidList"/>
    <dgm:cxn modelId="{4929D8C3-A108-4A82-B66A-22881DD2F320}" type="presParOf" srcId="{74F52872-2B1B-4C23-9069-CC4C4337C89B}" destId="{3F2B0A6D-0A58-4F89-97C6-D1008A201646}" srcOrd="5" destOrd="0" presId="urn:microsoft.com/office/officeart/2018/2/layout/IconVerticalSolidList"/>
    <dgm:cxn modelId="{83FB5E39-3658-44C4-AB30-C5CE2284CE0D}" type="presParOf" srcId="{74F52872-2B1B-4C23-9069-CC4C4337C89B}" destId="{C92AA4DE-0C43-4D0B-AB86-F9BBB20D59D5}" srcOrd="6" destOrd="0" presId="urn:microsoft.com/office/officeart/2018/2/layout/IconVerticalSolidList"/>
    <dgm:cxn modelId="{F8A5CD4B-C395-4830-B27E-A60C31A5532F}" type="presParOf" srcId="{C92AA4DE-0C43-4D0B-AB86-F9BBB20D59D5}" destId="{2DA5A24F-BA29-45BD-923B-09FCFB6AA4C1}" srcOrd="0" destOrd="0" presId="urn:microsoft.com/office/officeart/2018/2/layout/IconVerticalSolidList"/>
    <dgm:cxn modelId="{22DA0899-B628-4A24-A2D3-B8C6F302A697}" type="presParOf" srcId="{C92AA4DE-0C43-4D0B-AB86-F9BBB20D59D5}" destId="{4C164847-8FF5-4315-9D60-4B46D87A9476}" srcOrd="1" destOrd="0" presId="urn:microsoft.com/office/officeart/2018/2/layout/IconVerticalSolidList"/>
    <dgm:cxn modelId="{834E7C60-04EA-4A8D-A479-58BDE51D5498}" type="presParOf" srcId="{C92AA4DE-0C43-4D0B-AB86-F9BBB20D59D5}" destId="{BEBC7D91-9DF1-47A8-8822-7C588FBE398C}" srcOrd="2" destOrd="0" presId="urn:microsoft.com/office/officeart/2018/2/layout/IconVerticalSolidList"/>
    <dgm:cxn modelId="{9876E01C-EE15-4AE1-B4C6-93EF722F703B}" type="presParOf" srcId="{C92AA4DE-0C43-4D0B-AB86-F9BBB20D59D5}" destId="{45B54082-4BE8-4C52-B7D2-392211C0AD6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5EFDE1-EA45-4148-9D45-7BD83601F438}">
      <dsp:nvSpPr>
        <dsp:cNvPr id="0" name=""/>
        <dsp:cNvSpPr/>
      </dsp:nvSpPr>
      <dsp:spPr>
        <a:xfrm>
          <a:off x="2972117" y="362"/>
          <a:ext cx="1533525" cy="9967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400" kern="1200" noProof="0"/>
            <a:t>決意</a:t>
          </a:r>
          <a:endParaRPr lang="ja-JP" altLang="en-US" sz="2400" kern="1200"/>
        </a:p>
      </dsp:txBody>
      <dsp:txXfrm>
        <a:off x="3020776" y="49021"/>
        <a:ext cx="1436207" cy="899473"/>
      </dsp:txXfrm>
    </dsp:sp>
    <dsp:sp modelId="{76B66722-D623-47C5-8994-E57B3960639B}">
      <dsp:nvSpPr>
        <dsp:cNvPr id="0" name=""/>
        <dsp:cNvSpPr/>
      </dsp:nvSpPr>
      <dsp:spPr>
        <a:xfrm>
          <a:off x="1392837" y="498757"/>
          <a:ext cx="4692084" cy="4692084"/>
        </a:xfrm>
        <a:custGeom>
          <a:avLst/>
          <a:gdLst/>
          <a:ahLst/>
          <a:cxnLst/>
          <a:rect l="0" t="0" r="0" b="0"/>
          <a:pathLst>
            <a:path>
              <a:moveTo>
                <a:pt x="3305220" y="205039"/>
              </a:moveTo>
              <a:arcTo wR="2346042" hR="2346042" stAng="17647955" swAng="92265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EFDFB0-CAD0-4F3A-9C44-5C8F45A15D20}">
      <dsp:nvSpPr>
        <dsp:cNvPr id="0" name=""/>
        <dsp:cNvSpPr/>
      </dsp:nvSpPr>
      <dsp:spPr>
        <a:xfrm>
          <a:off x="5003849" y="1173383"/>
          <a:ext cx="1533525" cy="9967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400" kern="1200" noProof="0">
              <a:latin typeface="Century Schoolbook" panose="02040604050505020304"/>
            </a:rPr>
            <a:t>努力</a:t>
          </a:r>
        </a:p>
      </dsp:txBody>
      <dsp:txXfrm>
        <a:off x="5052508" y="1222042"/>
        <a:ext cx="1436207" cy="899473"/>
      </dsp:txXfrm>
    </dsp:sp>
    <dsp:sp modelId="{A97B2360-426E-4EC5-9925-8116E48B4183}">
      <dsp:nvSpPr>
        <dsp:cNvPr id="0" name=""/>
        <dsp:cNvSpPr/>
      </dsp:nvSpPr>
      <dsp:spPr>
        <a:xfrm>
          <a:off x="1392837" y="498757"/>
          <a:ext cx="4692084" cy="4692084"/>
        </a:xfrm>
        <a:custGeom>
          <a:avLst/>
          <a:gdLst/>
          <a:ahLst/>
          <a:cxnLst/>
          <a:rect l="0" t="0" r="0" b="0"/>
          <a:pathLst>
            <a:path>
              <a:moveTo>
                <a:pt x="4655573" y="1933757"/>
              </a:moveTo>
              <a:arcTo wR="2346042" hR="2346042" stAng="20992710" swAng="1214581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FFA2C4-C707-4C8F-AC3D-326706C2C5E0}">
      <dsp:nvSpPr>
        <dsp:cNvPr id="0" name=""/>
        <dsp:cNvSpPr/>
      </dsp:nvSpPr>
      <dsp:spPr>
        <a:xfrm>
          <a:off x="5003849" y="3519425"/>
          <a:ext cx="1533525" cy="9967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400" kern="1200" noProof="0">
              <a:latin typeface="Century Schoolbook" panose="02040604050505020304"/>
            </a:rPr>
            <a:t>実感がない</a:t>
          </a:r>
        </a:p>
      </dsp:txBody>
      <dsp:txXfrm>
        <a:off x="5052508" y="3568084"/>
        <a:ext cx="1436207" cy="899473"/>
      </dsp:txXfrm>
    </dsp:sp>
    <dsp:sp modelId="{98024FE5-855A-4DC5-88A8-120FD3838747}">
      <dsp:nvSpPr>
        <dsp:cNvPr id="0" name=""/>
        <dsp:cNvSpPr/>
      </dsp:nvSpPr>
      <dsp:spPr>
        <a:xfrm>
          <a:off x="1392837" y="498757"/>
          <a:ext cx="4692084" cy="4692084"/>
        </a:xfrm>
        <a:custGeom>
          <a:avLst/>
          <a:gdLst/>
          <a:ahLst/>
          <a:cxnLst/>
          <a:rect l="0" t="0" r="0" b="0"/>
          <a:pathLst>
            <a:path>
              <a:moveTo>
                <a:pt x="3838629" y="4156041"/>
              </a:moveTo>
              <a:arcTo wR="2346042" hR="2346042" stAng="3029390" swAng="92265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371611-6E6B-45CF-93CD-EE14A4A01A5C}">
      <dsp:nvSpPr>
        <dsp:cNvPr id="0" name=""/>
        <dsp:cNvSpPr/>
      </dsp:nvSpPr>
      <dsp:spPr>
        <a:xfrm>
          <a:off x="2972117" y="4692446"/>
          <a:ext cx="1533525" cy="9967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400" kern="1200" noProof="0">
              <a:latin typeface="Century Schoolbook" panose="02040604050505020304"/>
            </a:rPr>
            <a:t>ものぐさ</a:t>
          </a:r>
        </a:p>
      </dsp:txBody>
      <dsp:txXfrm>
        <a:off x="3020776" y="4741105"/>
        <a:ext cx="1436207" cy="899473"/>
      </dsp:txXfrm>
    </dsp:sp>
    <dsp:sp modelId="{59B1BDFD-465E-42EB-973C-27500A6F1327}">
      <dsp:nvSpPr>
        <dsp:cNvPr id="0" name=""/>
        <dsp:cNvSpPr/>
      </dsp:nvSpPr>
      <dsp:spPr>
        <a:xfrm>
          <a:off x="1392837" y="498757"/>
          <a:ext cx="4692084" cy="4692084"/>
        </a:xfrm>
        <a:custGeom>
          <a:avLst/>
          <a:gdLst/>
          <a:ahLst/>
          <a:cxnLst/>
          <a:rect l="0" t="0" r="0" b="0"/>
          <a:pathLst>
            <a:path>
              <a:moveTo>
                <a:pt x="1386863" y="4487044"/>
              </a:moveTo>
              <a:arcTo wR="2346042" hR="2346042" stAng="6847955" swAng="92265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7A3E95-3A6F-4E62-8468-8FBC4D8D66EF}">
      <dsp:nvSpPr>
        <dsp:cNvPr id="0" name=""/>
        <dsp:cNvSpPr/>
      </dsp:nvSpPr>
      <dsp:spPr>
        <a:xfrm>
          <a:off x="940385" y="3519425"/>
          <a:ext cx="1533525" cy="9967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2400" kern="1200" noProof="0">
              <a:latin typeface="Century Schoolbook" panose="02040604050505020304"/>
            </a:rPr>
            <a:t>断念</a:t>
          </a:r>
          <a:endParaRPr lang="ja-JP" altLang="en-US" sz="2400" kern="1200" noProof="0"/>
        </a:p>
      </dsp:txBody>
      <dsp:txXfrm>
        <a:off x="989044" y="3568084"/>
        <a:ext cx="1436207" cy="899473"/>
      </dsp:txXfrm>
    </dsp:sp>
    <dsp:sp modelId="{25F38F31-3641-440F-AD3F-4A0D5BAD425B}">
      <dsp:nvSpPr>
        <dsp:cNvPr id="0" name=""/>
        <dsp:cNvSpPr/>
      </dsp:nvSpPr>
      <dsp:spPr>
        <a:xfrm>
          <a:off x="1392837" y="498757"/>
          <a:ext cx="4692084" cy="4692084"/>
        </a:xfrm>
        <a:custGeom>
          <a:avLst/>
          <a:gdLst/>
          <a:ahLst/>
          <a:cxnLst/>
          <a:rect l="0" t="0" r="0" b="0"/>
          <a:pathLst>
            <a:path>
              <a:moveTo>
                <a:pt x="36510" y="2758326"/>
              </a:moveTo>
              <a:arcTo wR="2346042" hR="2346042" stAng="10192710" swAng="1214581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EFBE24-14B1-4095-AAFD-6D47AA3879A9}">
      <dsp:nvSpPr>
        <dsp:cNvPr id="0" name=""/>
        <dsp:cNvSpPr/>
      </dsp:nvSpPr>
      <dsp:spPr>
        <a:xfrm>
          <a:off x="940385" y="1173383"/>
          <a:ext cx="1533525" cy="9967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400" kern="1200" noProof="0"/>
            <a:t>忘却</a:t>
          </a:r>
          <a:endParaRPr lang="ja-JP" altLang="en-US" sz="2400" kern="1200" noProof="0"/>
        </a:p>
      </dsp:txBody>
      <dsp:txXfrm>
        <a:off x="989044" y="1222042"/>
        <a:ext cx="1436207" cy="899473"/>
      </dsp:txXfrm>
    </dsp:sp>
    <dsp:sp modelId="{B5180D48-B39E-4DD4-AD4D-C6911E20B8CD}">
      <dsp:nvSpPr>
        <dsp:cNvPr id="0" name=""/>
        <dsp:cNvSpPr/>
      </dsp:nvSpPr>
      <dsp:spPr>
        <a:xfrm>
          <a:off x="1392837" y="498757"/>
          <a:ext cx="4692084" cy="4692084"/>
        </a:xfrm>
        <a:custGeom>
          <a:avLst/>
          <a:gdLst/>
          <a:ahLst/>
          <a:cxnLst/>
          <a:rect l="0" t="0" r="0" b="0"/>
          <a:pathLst>
            <a:path>
              <a:moveTo>
                <a:pt x="853454" y="536043"/>
              </a:moveTo>
              <a:arcTo wR="2346042" hR="2346042" stAng="13829390" swAng="92265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4A8442-DBD3-4D8E-842C-2995B6A8ADF6}">
      <dsp:nvSpPr>
        <dsp:cNvPr id="0" name=""/>
        <dsp:cNvSpPr/>
      </dsp:nvSpPr>
      <dsp:spPr>
        <a:xfrm>
          <a:off x="0" y="2146"/>
          <a:ext cx="5741533" cy="10877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41EF1-8135-424F-B970-E0049DABB031}">
      <dsp:nvSpPr>
        <dsp:cNvPr id="0" name=""/>
        <dsp:cNvSpPr/>
      </dsp:nvSpPr>
      <dsp:spPr>
        <a:xfrm>
          <a:off x="329036" y="246884"/>
          <a:ext cx="598248" cy="5982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0FF4E0-056F-4794-8E88-51C310FE0E39}">
      <dsp:nvSpPr>
        <dsp:cNvPr id="0" name=""/>
        <dsp:cNvSpPr/>
      </dsp:nvSpPr>
      <dsp:spPr>
        <a:xfrm>
          <a:off x="1256321" y="2146"/>
          <a:ext cx="4485212" cy="1087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17" tIns="115117" rIns="115117" bIns="11511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200" kern="1200"/>
            <a:t>物理センサ（入力面）の精度の向上</a:t>
          </a:r>
          <a:endParaRPr lang="en-US" sz="2200" kern="1200"/>
        </a:p>
      </dsp:txBody>
      <dsp:txXfrm>
        <a:off x="1256321" y="2146"/>
        <a:ext cx="4485212" cy="1087724"/>
      </dsp:txXfrm>
    </dsp:sp>
    <dsp:sp modelId="{D8F601DC-A449-49E5-9584-95CBFEBFE166}">
      <dsp:nvSpPr>
        <dsp:cNvPr id="0" name=""/>
        <dsp:cNvSpPr/>
      </dsp:nvSpPr>
      <dsp:spPr>
        <a:xfrm>
          <a:off x="0" y="1361801"/>
          <a:ext cx="5741533" cy="10877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89F990-6FAF-460D-A9AE-ACA7A9D478DA}">
      <dsp:nvSpPr>
        <dsp:cNvPr id="0" name=""/>
        <dsp:cNvSpPr/>
      </dsp:nvSpPr>
      <dsp:spPr>
        <a:xfrm>
          <a:off x="329036" y="1606539"/>
          <a:ext cx="598248" cy="5982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AB100E-73E5-4106-AA00-8032E7373C9C}">
      <dsp:nvSpPr>
        <dsp:cNvPr id="0" name=""/>
        <dsp:cNvSpPr/>
      </dsp:nvSpPr>
      <dsp:spPr>
        <a:xfrm>
          <a:off x="1256321" y="1361801"/>
          <a:ext cx="4485212" cy="1087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17" tIns="115117" rIns="115117" bIns="11511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200" kern="1200"/>
            <a:t>WEBへの対応</a:t>
          </a:r>
          <a:endParaRPr lang="en-US" sz="2200" kern="1200"/>
        </a:p>
      </dsp:txBody>
      <dsp:txXfrm>
        <a:off x="1256321" y="1361801"/>
        <a:ext cx="4485212" cy="1087724"/>
      </dsp:txXfrm>
    </dsp:sp>
    <dsp:sp modelId="{63333294-645A-482A-9ED7-2C36705893AE}">
      <dsp:nvSpPr>
        <dsp:cNvPr id="0" name=""/>
        <dsp:cNvSpPr/>
      </dsp:nvSpPr>
      <dsp:spPr>
        <a:xfrm>
          <a:off x="0" y="2721457"/>
          <a:ext cx="5741533" cy="10877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A7FCD-3C35-4519-A412-C686A110E7E4}">
      <dsp:nvSpPr>
        <dsp:cNvPr id="0" name=""/>
        <dsp:cNvSpPr/>
      </dsp:nvSpPr>
      <dsp:spPr>
        <a:xfrm>
          <a:off x="329036" y="2966195"/>
          <a:ext cx="598248" cy="5982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E54F70-C4BB-44CA-BC8D-BB6EA8FFEAAE}">
      <dsp:nvSpPr>
        <dsp:cNvPr id="0" name=""/>
        <dsp:cNvSpPr/>
      </dsp:nvSpPr>
      <dsp:spPr>
        <a:xfrm>
          <a:off x="1256321" y="2721457"/>
          <a:ext cx="4485212" cy="1087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17" tIns="115117" rIns="115117" bIns="11511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200" kern="1200"/>
            <a:t>スピーカとカメラによるユーザとのやりとりを拡張</a:t>
          </a:r>
          <a:endParaRPr lang="en-US" sz="2200" kern="1200"/>
        </a:p>
      </dsp:txBody>
      <dsp:txXfrm>
        <a:off x="1256321" y="2721457"/>
        <a:ext cx="4485212" cy="1087724"/>
      </dsp:txXfrm>
    </dsp:sp>
    <dsp:sp modelId="{2DA5A24F-BA29-45BD-923B-09FCFB6AA4C1}">
      <dsp:nvSpPr>
        <dsp:cNvPr id="0" name=""/>
        <dsp:cNvSpPr/>
      </dsp:nvSpPr>
      <dsp:spPr>
        <a:xfrm>
          <a:off x="0" y="4081112"/>
          <a:ext cx="5741533" cy="10877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164847-8FF5-4315-9D60-4B46D87A9476}">
      <dsp:nvSpPr>
        <dsp:cNvPr id="0" name=""/>
        <dsp:cNvSpPr/>
      </dsp:nvSpPr>
      <dsp:spPr>
        <a:xfrm>
          <a:off x="329036" y="4325850"/>
          <a:ext cx="598248" cy="5982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54082-4BE8-4C52-B7D2-392211C0AD6C}">
      <dsp:nvSpPr>
        <dsp:cNvPr id="0" name=""/>
        <dsp:cNvSpPr/>
      </dsp:nvSpPr>
      <dsp:spPr>
        <a:xfrm>
          <a:off x="1256321" y="4081112"/>
          <a:ext cx="4485212" cy="10877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17" tIns="115117" rIns="115117" bIns="11511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sz="2200" kern="1200"/>
            <a:t>もうちょっとキャラクターに愛嬌をw</a:t>
          </a:r>
          <a:endParaRPr lang="en-US" sz="2200" kern="1200"/>
        </a:p>
      </dsp:txBody>
      <dsp:txXfrm>
        <a:off x="1256321" y="4081112"/>
        <a:ext cx="4485212" cy="10877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79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019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99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706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674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5255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651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3592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74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35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98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70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7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539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28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877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13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6191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  <p:sldLayoutId id="2147484056" r:id="rId12"/>
    <p:sldLayoutId id="2147484057" r:id="rId13"/>
    <p:sldLayoutId id="2147484058" r:id="rId14"/>
    <p:sldLayoutId id="2147484059" r:id="rId15"/>
    <p:sldLayoutId id="2147484060" r:id="rId16"/>
    <p:sldLayoutId id="21474840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16700" y="650335"/>
            <a:ext cx="4059873" cy="3779995"/>
          </a:xfrm>
        </p:spPr>
        <p:txBody>
          <a:bodyPr anchor="ctr">
            <a:normAutofit/>
          </a:bodyPr>
          <a:lstStyle/>
          <a:p>
            <a:br>
              <a:rPr lang="ja-JP" altLang="en-US">
                <a:solidFill>
                  <a:schemeClr val="tx1"/>
                </a:solidFill>
                <a:ea typeface="HGｺﾞｼｯｸE"/>
              </a:rPr>
            </a:br>
            <a:endParaRPr lang="ja-JP" altLang="en-US">
              <a:solidFill>
                <a:schemeClr val="tx1"/>
              </a:solidFill>
              <a:ea typeface="HGｺﾞｼｯｸE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-1170291" y="3070187"/>
            <a:ext cx="4278313" cy="1807454"/>
          </a:xfrm>
        </p:spPr>
        <p:txBody>
          <a:bodyPr anchor="t">
            <a:normAutofit/>
          </a:bodyPr>
          <a:lstStyle/>
          <a:p>
            <a:r>
              <a:rPr lang="ja-JP" altLang="en-US" sz="2200">
                <a:latin typeface="07LogoTypeGothic7" panose="02000600000000000000" pitchFamily="2" charset="-128"/>
                <a:ea typeface="07LogoTypeGothic7" panose="02000600000000000000" pitchFamily="2" charset="-128"/>
              </a:rPr>
              <a:t>Product - penny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F89D27BE-7A3E-4F40-954F-6C67B26414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4" r="25087" b="-3"/>
          <a:stretch/>
        </p:blipFill>
        <p:spPr>
          <a:xfrm>
            <a:off x="4654295" y="0"/>
            <a:ext cx="7537705" cy="685799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920CA9E-C784-4292-A828-4847449EF30E}"/>
              </a:ext>
            </a:extLst>
          </p:cNvPr>
          <p:cNvSpPr txBox="1"/>
          <p:nvPr/>
        </p:nvSpPr>
        <p:spPr>
          <a:xfrm>
            <a:off x="386080" y="1711960"/>
            <a:ext cx="405892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ja-JP" sz="3600" dirty="0">
                <a:latin typeface="07LogoTypeGothic7" panose="02000600000000000000" pitchFamily="2" charset="-128"/>
                <a:ea typeface="07LogoTypeGothic7" panose="02000600000000000000" pitchFamily="2" charset="-128"/>
              </a:rPr>
              <a:t>Team</a:t>
            </a:r>
          </a:p>
          <a:p>
            <a:pPr algn="l"/>
            <a:r>
              <a:rPr lang="ja-JP" altLang="en-US" sz="3600">
                <a:latin typeface="07LogoTypeGothic7" panose="02000600000000000000" pitchFamily="2" charset="-128"/>
                <a:ea typeface="07LogoTypeGothic7" panose="02000600000000000000" pitchFamily="2" charset="-128"/>
              </a:rPr>
              <a:t>トリスアンドデル</a:t>
            </a:r>
            <a:endParaRPr lang="ja-JP" altLang="en-US" sz="3200">
              <a:latin typeface="07LogoTypeGothic7" panose="02000600000000000000" pitchFamily="2" charset="-128"/>
              <a:ea typeface="07LogoTypeGothic7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8380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595F2ED-A091-4F14-AFEA-B83188F74A0B}"/>
              </a:ext>
            </a:extLst>
          </p:cNvPr>
          <p:cNvSpPr txBox="1"/>
          <p:nvPr/>
        </p:nvSpPr>
        <p:spPr>
          <a:xfrm>
            <a:off x="3352800" y="2961640"/>
            <a:ext cx="54864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 sz="5400">
                <a:latin typeface="MingLiU_HKSCS"/>
                <a:ea typeface="MingLiU_HKSCS"/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041617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AB41025-1E8E-4770-8AA3-DCA259F2844C}"/>
              </a:ext>
            </a:extLst>
          </p:cNvPr>
          <p:cNvSpPr txBox="1"/>
          <p:nvPr/>
        </p:nvSpPr>
        <p:spPr>
          <a:xfrm>
            <a:off x="4033792" y="150858"/>
            <a:ext cx="2743200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 sz="2000">
                <a:solidFill>
                  <a:srgbClr val="FFFFFF"/>
                </a:solidFill>
                <a:ea typeface="ＭＳ ゴシック"/>
                <a:cs typeface="Calibri"/>
              </a:rPr>
              <a:t>技術構成</a:t>
            </a: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73746499-930B-4CE9-9A82-9AE9EBAAF312}"/>
              </a:ext>
            </a:extLst>
          </p:cNvPr>
          <p:cNvSpPr/>
          <p:nvPr/>
        </p:nvSpPr>
        <p:spPr>
          <a:xfrm>
            <a:off x="570230" y="749844"/>
            <a:ext cx="3653971" cy="22787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62E876C-6DF8-4EAA-B28C-2EC9B207C2E7}"/>
              </a:ext>
            </a:extLst>
          </p:cNvPr>
          <p:cNvSpPr txBox="1"/>
          <p:nvPr/>
        </p:nvSpPr>
        <p:spPr>
          <a:xfrm>
            <a:off x="-142966" y="761638"/>
            <a:ext cx="388112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ja-JP" altLang="en-US" sz="2800">
              <a:solidFill>
                <a:srgbClr val="FFFFFF"/>
              </a:solidFill>
              <a:ea typeface="ＭＳ ゴシック"/>
              <a:cs typeface="Calibri"/>
            </a:endParaRPr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957931BE-E395-4638-BEAC-ADA06F1CD78B}"/>
              </a:ext>
            </a:extLst>
          </p:cNvPr>
          <p:cNvSpPr/>
          <p:nvPr/>
        </p:nvSpPr>
        <p:spPr>
          <a:xfrm>
            <a:off x="4533192" y="1421837"/>
            <a:ext cx="1741714" cy="4844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B33EE74-1100-4BB5-B24D-03A61F766343}"/>
              </a:ext>
            </a:extLst>
          </p:cNvPr>
          <p:cNvSpPr txBox="1"/>
          <p:nvPr/>
        </p:nvSpPr>
        <p:spPr>
          <a:xfrm>
            <a:off x="4953814" y="1096869"/>
            <a:ext cx="117565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400">
                <a:ea typeface="ＭＳ ゴシック"/>
              </a:rPr>
              <a:t>HTTP</a:t>
            </a:r>
          </a:p>
          <a:p>
            <a:endParaRPr lang="ja-JP" altLang="en-US" sz="2400">
              <a:ea typeface="ＭＳ ゴシック"/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9E760318-2ACC-4E89-9CC7-72C08C776EAB}"/>
              </a:ext>
            </a:extLst>
          </p:cNvPr>
          <p:cNvSpPr/>
          <p:nvPr/>
        </p:nvSpPr>
        <p:spPr>
          <a:xfrm>
            <a:off x="6432186" y="749844"/>
            <a:ext cx="4655457" cy="2213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ACE119A-5EF0-43CA-BEA4-33EB0F9E0B0A}"/>
              </a:ext>
            </a:extLst>
          </p:cNvPr>
          <p:cNvSpPr txBox="1"/>
          <p:nvPr/>
        </p:nvSpPr>
        <p:spPr>
          <a:xfrm>
            <a:off x="6636204" y="801461"/>
            <a:ext cx="12518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>
                <a:solidFill>
                  <a:srgbClr val="FFFFFF"/>
                </a:solidFill>
                <a:ea typeface="ＭＳ ゴシック"/>
              </a:rPr>
              <a:t>         </a:t>
            </a:r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1B55AC2E-5BB5-4DEA-B2D7-616FE67B0795}"/>
              </a:ext>
            </a:extLst>
          </p:cNvPr>
          <p:cNvSpPr/>
          <p:nvPr/>
        </p:nvSpPr>
        <p:spPr>
          <a:xfrm>
            <a:off x="849086" y="1475014"/>
            <a:ext cx="1910444" cy="1409699"/>
          </a:xfrm>
          <a:prstGeom prst="roundRect">
            <a:avLst/>
          </a:prstGeom>
          <a:noFill/>
          <a:ln w="5715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08935A6-7FC1-4B1D-A5BA-3002841A19FB}"/>
              </a:ext>
            </a:extLst>
          </p:cNvPr>
          <p:cNvSpPr txBox="1"/>
          <p:nvPr/>
        </p:nvSpPr>
        <p:spPr>
          <a:xfrm>
            <a:off x="817789" y="1421946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ja-JP" altLang="en-US" sz="2400">
              <a:solidFill>
                <a:srgbClr val="FFFFFF"/>
              </a:solidFill>
              <a:ea typeface="ＭＳ ゴシック"/>
            </a:endParaRPr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FF814693-2CC9-42B7-8CF9-D0AED4809117}"/>
              </a:ext>
            </a:extLst>
          </p:cNvPr>
          <p:cNvSpPr/>
          <p:nvPr/>
        </p:nvSpPr>
        <p:spPr>
          <a:xfrm>
            <a:off x="9427028" y="1284513"/>
            <a:ext cx="1475015" cy="1540326"/>
          </a:xfrm>
          <a:prstGeom prst="roundRect">
            <a:avLst/>
          </a:prstGeom>
          <a:noFill/>
          <a:ln w="5715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18" name="図 18">
            <a:extLst>
              <a:ext uri="{FF2B5EF4-FFF2-40B4-BE49-F238E27FC236}">
                <a16:creationId xmlns:a16="http://schemas.microsoft.com/office/drawing/2014/main" id="{E0A48F74-8C19-443F-B61D-8AEF648D5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49" y="1533525"/>
            <a:ext cx="1045028" cy="1287236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5A14362-11C4-4D9C-A5EC-7E767DF43029}"/>
              </a:ext>
            </a:extLst>
          </p:cNvPr>
          <p:cNvSpPr txBox="1"/>
          <p:nvPr/>
        </p:nvSpPr>
        <p:spPr>
          <a:xfrm>
            <a:off x="8990148" y="1327695"/>
            <a:ext cx="2368006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>
                <a:solidFill>
                  <a:srgbClr val="FFFFFF"/>
                </a:solidFill>
                <a:ea typeface="ＭＳ ゴシック"/>
              </a:rPr>
              <a:t>PostgreSQL</a:t>
            </a:r>
          </a:p>
          <a:p>
            <a:pPr algn="ctr"/>
            <a:endParaRPr lang="ja-JP" altLang="en-US">
              <a:solidFill>
                <a:srgbClr val="FFFFFF"/>
              </a:solidFill>
              <a:ea typeface="ＭＳ ゴシック"/>
            </a:endParaRPr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799B6E54-2CA6-49CD-815C-615D11819551}"/>
              </a:ext>
            </a:extLst>
          </p:cNvPr>
          <p:cNvSpPr/>
          <p:nvPr/>
        </p:nvSpPr>
        <p:spPr>
          <a:xfrm rot="5400000">
            <a:off x="650017" y="3188094"/>
            <a:ext cx="1083129" cy="484414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80318AAD-B92F-4308-B6C1-2D968C655BDA}"/>
              </a:ext>
            </a:extLst>
          </p:cNvPr>
          <p:cNvSpPr/>
          <p:nvPr/>
        </p:nvSpPr>
        <p:spPr>
          <a:xfrm>
            <a:off x="570228" y="4037329"/>
            <a:ext cx="1509488" cy="138611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07LogoTypeGothic7" panose="02000600000000000000" pitchFamily="2" charset="-128"/>
              <a:ea typeface="07LogoTypeGothic7" panose="02000600000000000000" pitchFamily="2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28B4FAC-C8A5-4F41-BB7E-69C999EFF8E9}"/>
              </a:ext>
            </a:extLst>
          </p:cNvPr>
          <p:cNvSpPr txBox="1"/>
          <p:nvPr/>
        </p:nvSpPr>
        <p:spPr>
          <a:xfrm>
            <a:off x="395878" y="4484552"/>
            <a:ext cx="1856377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 sz="2000">
                <a:solidFill>
                  <a:srgbClr val="FFFFFF"/>
                </a:solidFill>
                <a:ea typeface="ＭＳ ゴシック"/>
              </a:rPr>
              <a:t>スピーカ</a:t>
            </a:r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1235BF0E-9850-4733-ACF6-0C5C7D6F8A43}"/>
              </a:ext>
            </a:extLst>
          </p:cNvPr>
          <p:cNvSpPr/>
          <p:nvPr/>
        </p:nvSpPr>
        <p:spPr>
          <a:xfrm>
            <a:off x="6432186" y="4325801"/>
            <a:ext cx="4655457" cy="2213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7" name="矢印: 右 26">
            <a:extLst>
              <a:ext uri="{FF2B5EF4-FFF2-40B4-BE49-F238E27FC236}">
                <a16:creationId xmlns:a16="http://schemas.microsoft.com/office/drawing/2014/main" id="{3CDA60E8-D6BA-4E0E-84C0-DAEADC7B2B24}"/>
              </a:ext>
            </a:extLst>
          </p:cNvPr>
          <p:cNvSpPr/>
          <p:nvPr/>
        </p:nvSpPr>
        <p:spPr>
          <a:xfrm rot="5340000">
            <a:off x="8157405" y="3410756"/>
            <a:ext cx="1344385" cy="440870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D2B1D4A-F1F4-41FE-9A23-9E564B045363}"/>
              </a:ext>
            </a:extLst>
          </p:cNvPr>
          <p:cNvSpPr txBox="1"/>
          <p:nvPr/>
        </p:nvSpPr>
        <p:spPr>
          <a:xfrm>
            <a:off x="6840219" y="4272280"/>
            <a:ext cx="388112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 sz="2800">
                <a:solidFill>
                  <a:srgbClr val="FFFFFF"/>
                </a:solidFill>
                <a:latin typeface="07LogoTypeGothic7" panose="02000600000000000000" pitchFamily="2" charset="-128"/>
                <a:ea typeface="07LogoTypeGothic7" panose="02000600000000000000" pitchFamily="2" charset="-128"/>
              </a:rPr>
              <a:t>LINE API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B50C8280-6385-4882-AE81-B147415C3E0A}"/>
              </a:ext>
            </a:extLst>
          </p:cNvPr>
          <p:cNvSpPr txBox="1"/>
          <p:nvPr/>
        </p:nvSpPr>
        <p:spPr>
          <a:xfrm>
            <a:off x="8938549" y="3245409"/>
            <a:ext cx="117565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400">
                <a:latin typeface="07LogoTypeGothic7" panose="02000600000000000000" pitchFamily="2" charset="-128"/>
                <a:ea typeface="07LogoTypeGothic7" panose="02000600000000000000" pitchFamily="2" charset="-128"/>
              </a:rPr>
              <a:t>SQL</a:t>
            </a:r>
            <a:endParaRPr lang="ja-JP" altLang="en-US">
              <a:latin typeface="07LogoTypeGothic7" panose="02000600000000000000" pitchFamily="2" charset="-128"/>
              <a:ea typeface="07LogoTypeGothic7" panose="02000600000000000000" pitchFamily="2" charset="-128"/>
            </a:endParaRPr>
          </a:p>
          <a:p>
            <a:endParaRPr lang="ja-JP" altLang="en-US">
              <a:latin typeface="07LogoTypeGothic7" panose="02000600000000000000" pitchFamily="2" charset="-128"/>
              <a:ea typeface="07LogoTypeGothic7" panose="02000600000000000000" pitchFamily="2" charset="-128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78EFA25-3B50-48EB-860B-C181F85F84B9}"/>
              </a:ext>
            </a:extLst>
          </p:cNvPr>
          <p:cNvSpPr txBox="1"/>
          <p:nvPr/>
        </p:nvSpPr>
        <p:spPr>
          <a:xfrm>
            <a:off x="2803071" y="1807027"/>
            <a:ext cx="151311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>
                <a:solidFill>
                  <a:srgbClr val="FFFFFF"/>
                </a:solidFill>
                <a:latin typeface="07LogoTypeGothic7" panose="02000600000000000000" pitchFamily="2" charset="-128"/>
                <a:ea typeface="07LogoTypeGothic7" panose="02000600000000000000" pitchFamily="2" charset="-128"/>
              </a:rPr>
              <a:t>物理</a:t>
            </a:r>
          </a:p>
          <a:p>
            <a:pPr algn="ctr"/>
            <a:r>
              <a:rPr lang="ja-JP" altLang="en-US">
                <a:solidFill>
                  <a:srgbClr val="FFFFFF"/>
                </a:solidFill>
                <a:latin typeface="07LogoTypeGothic7" panose="02000600000000000000" pitchFamily="2" charset="-128"/>
                <a:ea typeface="07LogoTypeGothic7" panose="02000600000000000000" pitchFamily="2" charset="-128"/>
              </a:rPr>
              <a:t>センサ</a:t>
            </a:r>
          </a:p>
          <a:p>
            <a:pPr algn="ctr"/>
            <a:endParaRPr lang="ja-JP" altLang="en-US">
              <a:solidFill>
                <a:srgbClr val="FFFFFF"/>
              </a:solidFill>
              <a:latin typeface="07LogoTypeGothic7" panose="02000600000000000000" pitchFamily="2" charset="-128"/>
              <a:ea typeface="07LogoTypeGothic7" panose="02000600000000000000" pitchFamily="2" charset="-128"/>
            </a:endParaRPr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47D911E0-BE04-4D78-BA90-481A6D0CC2C1}"/>
              </a:ext>
            </a:extLst>
          </p:cNvPr>
          <p:cNvSpPr/>
          <p:nvPr/>
        </p:nvSpPr>
        <p:spPr>
          <a:xfrm>
            <a:off x="2999014" y="1431470"/>
            <a:ext cx="1121230" cy="1453242"/>
          </a:xfrm>
          <a:prstGeom prst="roundRect">
            <a:avLst/>
          </a:prstGeom>
          <a:noFill/>
          <a:ln w="5715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2DD03A56-19FD-428A-8C03-3B973F113523}"/>
              </a:ext>
            </a:extLst>
          </p:cNvPr>
          <p:cNvSpPr/>
          <p:nvPr/>
        </p:nvSpPr>
        <p:spPr>
          <a:xfrm>
            <a:off x="7260771" y="1371600"/>
            <a:ext cx="1491344" cy="1453242"/>
          </a:xfrm>
          <a:prstGeom prst="roundRect">
            <a:avLst/>
          </a:prstGeom>
          <a:noFill/>
          <a:ln w="5715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6" name="矢印: 右 35">
            <a:extLst>
              <a:ext uri="{FF2B5EF4-FFF2-40B4-BE49-F238E27FC236}">
                <a16:creationId xmlns:a16="http://schemas.microsoft.com/office/drawing/2014/main" id="{EAC8399E-DFEB-45FA-AF3A-2656688B0412}"/>
              </a:ext>
            </a:extLst>
          </p:cNvPr>
          <p:cNvSpPr/>
          <p:nvPr/>
        </p:nvSpPr>
        <p:spPr>
          <a:xfrm rot="16200000">
            <a:off x="7684605" y="3511893"/>
            <a:ext cx="1289956" cy="435429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EEB6354-43F4-47DF-8877-4D736ECB0080}"/>
              </a:ext>
            </a:extLst>
          </p:cNvPr>
          <p:cNvSpPr txBox="1"/>
          <p:nvPr/>
        </p:nvSpPr>
        <p:spPr>
          <a:xfrm>
            <a:off x="9530444" y="3222170"/>
            <a:ext cx="219611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>
                <a:latin typeface="07LogoTypeGothic7" panose="02000600000000000000" pitchFamily="2" charset="-128"/>
                <a:ea typeface="07LogoTypeGothic7" panose="02000600000000000000" pitchFamily="2" charset="-128"/>
              </a:rPr>
              <a:t>/ </a:t>
            </a:r>
            <a:r>
              <a:rPr lang="ja-JP" altLang="en-US" sz="2400">
                <a:latin typeface="07LogoTypeGothic7" panose="02000600000000000000" pitchFamily="2" charset="-128"/>
                <a:ea typeface="07LogoTypeGothic7" panose="02000600000000000000" pitchFamily="2" charset="-128"/>
              </a:rPr>
              <a:t>メッセージ</a:t>
            </a:r>
            <a:endParaRPr lang="ja-JP" altLang="en-US">
              <a:latin typeface="07LogoTypeGothic7" panose="02000600000000000000" pitchFamily="2" charset="-128"/>
              <a:ea typeface="07LogoTypeGothic7" panose="02000600000000000000" pitchFamily="2" charset="-128"/>
            </a:endParaRPr>
          </a:p>
          <a:p>
            <a:endParaRPr lang="ja-JP" altLang="en-US">
              <a:latin typeface="07LogoTypeGothic7" panose="02000600000000000000" pitchFamily="2" charset="-128"/>
              <a:ea typeface="07LogoTypeGothic7" panose="02000600000000000000" pitchFamily="2" charset="-128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96CDBAE2-4EFA-4741-AC8B-50F8F2CCA763}"/>
              </a:ext>
            </a:extLst>
          </p:cNvPr>
          <p:cNvSpPr txBox="1"/>
          <p:nvPr/>
        </p:nvSpPr>
        <p:spPr>
          <a:xfrm>
            <a:off x="6896100" y="1289958"/>
            <a:ext cx="11919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ja-JP" altLang="en-US">
              <a:solidFill>
                <a:srgbClr val="FFFFFF"/>
              </a:solidFill>
              <a:ea typeface="ＭＳ ゴシック"/>
            </a:endParaRPr>
          </a:p>
        </p:txBody>
      </p:sp>
      <p:sp>
        <p:nvSpPr>
          <p:cNvPr id="42" name="矢印: 右 41">
            <a:extLst>
              <a:ext uri="{FF2B5EF4-FFF2-40B4-BE49-F238E27FC236}">
                <a16:creationId xmlns:a16="http://schemas.microsoft.com/office/drawing/2014/main" id="{18E9399B-D587-4952-B8E9-2F43A4301104}"/>
              </a:ext>
            </a:extLst>
          </p:cNvPr>
          <p:cNvSpPr/>
          <p:nvPr/>
        </p:nvSpPr>
        <p:spPr>
          <a:xfrm rot="16140000">
            <a:off x="2014813" y="3253408"/>
            <a:ext cx="1083129" cy="484414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4" name="四角形: 角を丸くする 43">
            <a:extLst>
              <a:ext uri="{FF2B5EF4-FFF2-40B4-BE49-F238E27FC236}">
                <a16:creationId xmlns:a16="http://schemas.microsoft.com/office/drawing/2014/main" id="{58A4AF3C-4475-42D5-999F-3460C7191B21}"/>
              </a:ext>
            </a:extLst>
          </p:cNvPr>
          <p:cNvSpPr/>
          <p:nvPr/>
        </p:nvSpPr>
        <p:spPr>
          <a:xfrm>
            <a:off x="2246628" y="4037329"/>
            <a:ext cx="1509488" cy="138611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24C948A5-8FF0-4BC4-99A2-C7626E8BCE76}"/>
              </a:ext>
            </a:extLst>
          </p:cNvPr>
          <p:cNvSpPr txBox="1"/>
          <p:nvPr/>
        </p:nvSpPr>
        <p:spPr>
          <a:xfrm>
            <a:off x="2072278" y="4484552"/>
            <a:ext cx="1856377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 sz="2000">
                <a:solidFill>
                  <a:srgbClr val="FFFFFF"/>
                </a:solidFill>
                <a:latin typeface="07LogoTypeGothic7" panose="02000600000000000000" pitchFamily="2" charset="-128"/>
                <a:ea typeface="07LogoTypeGothic7" panose="02000600000000000000" pitchFamily="2" charset="-128"/>
              </a:rPr>
              <a:t>カメラ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9C8BA03-4361-4580-893B-DFF6141B650F}"/>
              </a:ext>
            </a:extLst>
          </p:cNvPr>
          <p:cNvSpPr txBox="1"/>
          <p:nvPr/>
        </p:nvSpPr>
        <p:spPr>
          <a:xfrm>
            <a:off x="2711904" y="3359604"/>
            <a:ext cx="84908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2400">
                <a:ea typeface="ＭＳ ゴシック"/>
              </a:rPr>
              <a:t>画像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643EF33B-68BF-4518-90C6-DCFE9324BA7B}"/>
              </a:ext>
            </a:extLst>
          </p:cNvPr>
          <p:cNvSpPr txBox="1"/>
          <p:nvPr/>
        </p:nvSpPr>
        <p:spPr>
          <a:xfrm>
            <a:off x="1374320" y="3336633"/>
            <a:ext cx="84908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2400">
                <a:ea typeface="ＭＳ ゴシック"/>
              </a:rPr>
              <a:t>命令</a:t>
            </a:r>
            <a:endParaRPr lang="ja-JP" altLang="en-US">
              <a:ea typeface="ＭＳ ゴシック"/>
            </a:endParaRPr>
          </a:p>
        </p:txBody>
      </p:sp>
      <p:pic>
        <p:nvPicPr>
          <p:cNvPr id="6" name="図 11">
            <a:extLst>
              <a:ext uri="{FF2B5EF4-FFF2-40B4-BE49-F238E27FC236}">
                <a16:creationId xmlns:a16="http://schemas.microsoft.com/office/drawing/2014/main" id="{51669399-7437-4FAB-9EB5-C6ADE872E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128" y="4795156"/>
            <a:ext cx="1681844" cy="1687286"/>
          </a:xfrm>
          <a:prstGeom prst="rect">
            <a:avLst/>
          </a:prstGeom>
        </p:spPr>
      </p:pic>
      <p:pic>
        <p:nvPicPr>
          <p:cNvPr id="19" name="図 22">
            <a:extLst>
              <a:ext uri="{FF2B5EF4-FFF2-40B4-BE49-F238E27FC236}">
                <a16:creationId xmlns:a16="http://schemas.microsoft.com/office/drawing/2014/main" id="{5F83775C-6679-497C-A333-69CFD92D2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014" y="758946"/>
            <a:ext cx="2416629" cy="610268"/>
          </a:xfrm>
          <a:prstGeom prst="rect">
            <a:avLst/>
          </a:prstGeom>
        </p:spPr>
      </p:pic>
      <p:pic>
        <p:nvPicPr>
          <p:cNvPr id="24" name="図 29">
            <a:extLst>
              <a:ext uri="{FF2B5EF4-FFF2-40B4-BE49-F238E27FC236}">
                <a16:creationId xmlns:a16="http://schemas.microsoft.com/office/drawing/2014/main" id="{C28AE50F-2314-455F-9C5A-4501B5BFD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0056" y="1786128"/>
            <a:ext cx="914401" cy="945316"/>
          </a:xfrm>
          <a:prstGeom prst="rect">
            <a:avLst/>
          </a:prstGeom>
        </p:spPr>
      </p:pic>
      <p:pic>
        <p:nvPicPr>
          <p:cNvPr id="31" name="図 36">
            <a:extLst>
              <a:ext uri="{FF2B5EF4-FFF2-40B4-BE49-F238E27FC236}">
                <a16:creationId xmlns:a16="http://schemas.microsoft.com/office/drawing/2014/main" id="{FCBBDA87-5537-4330-B8EE-01BEC3B52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9527" y="623751"/>
            <a:ext cx="2090058" cy="886098"/>
          </a:xfrm>
          <a:prstGeom prst="rect">
            <a:avLst/>
          </a:prstGeom>
        </p:spPr>
      </p:pic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29CE47AD-2E70-42B6-BE0C-C946D41DFD7E}"/>
              </a:ext>
            </a:extLst>
          </p:cNvPr>
          <p:cNvSpPr txBox="1"/>
          <p:nvPr/>
        </p:nvSpPr>
        <p:spPr>
          <a:xfrm>
            <a:off x="7037614" y="1447801"/>
            <a:ext cx="1937656" cy="8987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>
                <a:latin typeface="07LogoTypeGothic7" panose="02000600000000000000" pitchFamily="2" charset="-128"/>
                <a:ea typeface="07LogoTypeGothic7" panose="02000600000000000000" pitchFamily="2" charset="-128"/>
                <a:cs typeface="Calibri"/>
              </a:rPr>
              <a:t>&lt;APサーバ&gt;</a:t>
            </a:r>
          </a:p>
          <a:p>
            <a:pPr algn="ctr">
              <a:lnSpc>
                <a:spcPct val="200000"/>
              </a:lnSpc>
            </a:pPr>
            <a:r>
              <a:rPr lang="ja-JP" altLang="en-US" sz="2000">
                <a:latin typeface="07LogoTypeGothic7" panose="02000600000000000000" pitchFamily="2" charset="-128"/>
                <a:ea typeface="07LogoTypeGothic7" panose="02000600000000000000" pitchFamily="2" charset="-128"/>
                <a:cs typeface="Calibri"/>
              </a:rPr>
              <a:t>gunicorn</a:t>
            </a:r>
          </a:p>
        </p:txBody>
      </p:sp>
    </p:spTree>
    <p:extLst>
      <p:ext uri="{BB962C8B-B14F-4D97-AF65-F5344CB8AC3E}">
        <p14:creationId xmlns:p14="http://schemas.microsoft.com/office/powerpoint/2010/main" val="864869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2476583-CC33-45CE-B51B-215B5673C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17F0C1-BCBB-40C7-99D6-F703E7A4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A5D8BC-B41A-4E96-91C4-D60F5162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321D5F-FA18-4271-9EAA-0BEA141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1598CF8-DE47-4CE3-8DF4-93FD5A757E74}"/>
              </a:ext>
            </a:extLst>
          </p:cNvPr>
          <p:cNvSpPr txBox="1"/>
          <p:nvPr/>
        </p:nvSpPr>
        <p:spPr>
          <a:xfrm>
            <a:off x="718457" y="531278"/>
            <a:ext cx="3211517" cy="529257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ja-JP" altLang="en-US" sz="3600" cap="all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今後の展望</a:t>
            </a: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51287385-D3EA-47A8-A127-6061791AD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graphicFrame>
        <p:nvGraphicFramePr>
          <p:cNvPr id="5" name="テキスト ボックス 2">
            <a:extLst>
              <a:ext uri="{FF2B5EF4-FFF2-40B4-BE49-F238E27FC236}">
                <a16:creationId xmlns:a16="http://schemas.microsoft.com/office/drawing/2014/main" id="{D82F7B51-0D02-4D53-9CDD-75A93C9ED0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9011889"/>
              </p:ext>
            </p:extLst>
          </p:nvPr>
        </p:nvGraphicFramePr>
        <p:xfrm>
          <a:off x="5617029" y="793820"/>
          <a:ext cx="5741534" cy="517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988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00DBB0E-9730-4EDA-B829-A6EF67CEFBF7}"/>
              </a:ext>
            </a:extLst>
          </p:cNvPr>
          <p:cNvSpPr txBox="1"/>
          <p:nvPr/>
        </p:nvSpPr>
        <p:spPr>
          <a:xfrm>
            <a:off x="1039587" y="740229"/>
            <a:ext cx="998219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 sz="4400">
                <a:solidFill>
                  <a:srgbClr val="FFFFFF"/>
                </a:solidFill>
                <a:latin typeface="07LogoTypeGothic7" panose="02000600000000000000" pitchFamily="2" charset="-128"/>
                <a:ea typeface="07LogoTypeGothic7" panose="02000600000000000000" pitchFamily="2" charset="-128"/>
              </a:rPr>
              <a:t>ご静聴、ありがとうございました！</a:t>
            </a:r>
          </a:p>
        </p:txBody>
      </p:sp>
      <p:pic>
        <p:nvPicPr>
          <p:cNvPr id="7" name="図 6" descr="建物, 室内 が含まれている画像&#10;&#10;自動的に生成された説明">
            <a:extLst>
              <a:ext uri="{FF2B5EF4-FFF2-40B4-BE49-F238E27FC236}">
                <a16:creationId xmlns:a16="http://schemas.microsoft.com/office/drawing/2014/main" id="{0DDC692F-8016-AE47-BD15-672160765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72867">
            <a:off x="1424628" y="2850652"/>
            <a:ext cx="4044867" cy="303365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7EDE4C8-C4C0-CC4C-A993-C1807DCEB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6951">
            <a:off x="6445638" y="1924623"/>
            <a:ext cx="4706784" cy="470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823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3CE1D15-80F5-4C62-80BA-0677A068C5CA}"/>
              </a:ext>
            </a:extLst>
          </p:cNvPr>
          <p:cNvSpPr txBox="1"/>
          <p:nvPr/>
        </p:nvSpPr>
        <p:spPr>
          <a:xfrm>
            <a:off x="788851" y="411480"/>
            <a:ext cx="3759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400">
                <a:latin typeface="07LogoTypeGothic7" panose="02000600000000000000" pitchFamily="2" charset="-128"/>
                <a:ea typeface="07LogoTypeGothic7" panose="02000600000000000000" pitchFamily="2" charset="-128"/>
              </a:rPr>
              <a:t>我々が作ったもの・・・</a:t>
            </a:r>
          </a:p>
          <a:p>
            <a:pPr algn="l"/>
            <a:endParaRPr lang="ja-JP" altLang="en-US" sz="2400">
              <a:latin typeface="07LogoTypeGothic7" panose="02000600000000000000" pitchFamily="2" charset="-128"/>
              <a:ea typeface="07LogoTypeGothic7" panose="02000600000000000000" pitchFamily="2" charset="-128"/>
            </a:endParaRPr>
          </a:p>
          <a:p>
            <a:r>
              <a:rPr lang="ja-JP" altLang="en-US" sz="2400">
                <a:latin typeface="07LogoTypeGothic7" panose="02000600000000000000" pitchFamily="2" charset="-128"/>
                <a:ea typeface="07LogoTypeGothic7" panose="02000600000000000000" pitchFamily="2" charset="-128"/>
              </a:rPr>
              <a:t>一言で言うと・・・</a:t>
            </a:r>
            <a:endParaRPr lang="ja-JP" altLang="en-US" sz="2000">
              <a:latin typeface="07LogoTypeGothic7" panose="02000600000000000000" pitchFamily="2" charset="-128"/>
              <a:ea typeface="07LogoTypeGothic7" panose="02000600000000000000" pitchFamily="2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9BFCE05-542E-44DC-96DE-EEFE3DE74426}"/>
              </a:ext>
            </a:extLst>
          </p:cNvPr>
          <p:cNvSpPr txBox="1"/>
          <p:nvPr/>
        </p:nvSpPr>
        <p:spPr>
          <a:xfrm>
            <a:off x="1961515" y="2637155"/>
            <a:ext cx="876808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7200">
                <a:latin typeface="07LogoTypeGothic7" panose="02000600000000000000" pitchFamily="2" charset="-128"/>
                <a:ea typeface="07LogoTypeGothic7" panose="02000600000000000000" pitchFamily="2" charset="-128"/>
              </a:rPr>
              <a:t>【</a:t>
            </a:r>
            <a:r>
              <a:rPr lang="ja-JP" altLang="en-US" sz="7200">
                <a:solidFill>
                  <a:srgbClr val="FFC000"/>
                </a:solidFill>
                <a:latin typeface="07LogoTypeGothic7" panose="02000600000000000000" pitchFamily="2" charset="-128"/>
                <a:ea typeface="07LogoTypeGothic7" panose="02000600000000000000" pitchFamily="2" charset="-128"/>
              </a:rPr>
              <a:t>IoT</a:t>
            </a:r>
            <a:r>
              <a:rPr lang="ja-JP" altLang="en-US" sz="7200">
                <a:latin typeface="07LogoTypeGothic7" panose="02000600000000000000" pitchFamily="2" charset="-128"/>
                <a:ea typeface="07LogoTypeGothic7" panose="02000600000000000000" pitchFamily="2" charset="-128"/>
              </a:rPr>
              <a:t>な貯金箱】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E2A03BC-D3FB-485E-BC54-A24E68175CDC}"/>
              </a:ext>
            </a:extLst>
          </p:cNvPr>
          <p:cNvSpPr txBox="1"/>
          <p:nvPr/>
        </p:nvSpPr>
        <p:spPr>
          <a:xfrm>
            <a:off x="6537084" y="4782207"/>
            <a:ext cx="35306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 sz="2800">
                <a:latin typeface="07LogoTypeGothic7" panose="02000600000000000000" pitchFamily="2" charset="-128"/>
                <a:ea typeface="07LogoTypeGothic7" panose="02000600000000000000" pitchFamily="2" charset="-128"/>
              </a:rPr>
              <a:t>です。。。</a:t>
            </a:r>
          </a:p>
        </p:txBody>
      </p:sp>
    </p:spTree>
    <p:extLst>
      <p:ext uri="{BB962C8B-B14F-4D97-AF65-F5344CB8AC3E}">
        <p14:creationId xmlns:p14="http://schemas.microsoft.com/office/powerpoint/2010/main" val="256221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7A70183-5E0C-4E4F-996C-2D18306379D3}"/>
              </a:ext>
            </a:extLst>
          </p:cNvPr>
          <p:cNvSpPr txBox="1"/>
          <p:nvPr/>
        </p:nvSpPr>
        <p:spPr>
          <a:xfrm>
            <a:off x="582657" y="575492"/>
            <a:ext cx="727456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2800">
                <a:latin typeface="07LogoTypeGothic7" panose="02000600000000000000" pitchFamily="2" charset="-128"/>
                <a:ea typeface="07LogoTypeGothic7" panose="02000600000000000000" pitchFamily="2" charset="-128"/>
              </a:rPr>
              <a:t>貯金箱といえば、</a:t>
            </a:r>
          </a:p>
          <a:p>
            <a:endParaRPr lang="ja-JP" altLang="en-US" sz="2800">
              <a:latin typeface="07LogoTypeGothic7" panose="02000600000000000000" pitchFamily="2" charset="-128"/>
              <a:ea typeface="07LogoTypeGothic7" panose="02000600000000000000" pitchFamily="2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3C86234-CEA9-4B5C-A4C8-2FB984EA3854}"/>
              </a:ext>
            </a:extLst>
          </p:cNvPr>
          <p:cNvSpPr txBox="1"/>
          <p:nvPr/>
        </p:nvSpPr>
        <p:spPr>
          <a:xfrm>
            <a:off x="581297" y="1378857"/>
            <a:ext cx="750243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sz="2800">
                <a:latin typeface="07LogoTypeGothic7" panose="02000600000000000000" pitchFamily="2" charset="-128"/>
                <a:ea typeface="07LogoTypeGothic7" panose="02000600000000000000" pitchFamily="2" charset="-128"/>
                <a:cs typeface="+mn-lt"/>
              </a:rPr>
              <a:t>皆さん・・・</a:t>
            </a:r>
            <a:r>
              <a:rPr lang="ja-JP" sz="2800">
                <a:solidFill>
                  <a:srgbClr val="FFFFFF"/>
                </a:solidFill>
                <a:latin typeface="07LogoTypeGothic7" panose="02000600000000000000" pitchFamily="2" charset="-128"/>
                <a:ea typeface="07LogoTypeGothic7" panose="02000600000000000000" pitchFamily="2" charset="-128"/>
                <a:cs typeface="+mn-lt"/>
              </a:rPr>
              <a:t>貯金の継続</a:t>
            </a:r>
            <a:r>
              <a:rPr lang="ja-JP" altLang="en-US" sz="2800">
                <a:solidFill>
                  <a:srgbClr val="FFFFFF"/>
                </a:solidFill>
                <a:latin typeface="07LogoTypeGothic7" panose="02000600000000000000" pitchFamily="2" charset="-128"/>
                <a:ea typeface="07LogoTypeGothic7" panose="02000600000000000000" pitchFamily="2" charset="-128"/>
                <a:cs typeface="+mn-lt"/>
              </a:rPr>
              <a:t>、</a:t>
            </a:r>
            <a:r>
              <a:rPr lang="ja-JP" sz="2800" b="1">
                <a:solidFill>
                  <a:srgbClr val="0070C0"/>
                </a:solidFill>
                <a:latin typeface="07LogoTypeGothic7" panose="02000600000000000000" pitchFamily="2" charset="-128"/>
                <a:ea typeface="07LogoTypeGothic7" panose="02000600000000000000" pitchFamily="2" charset="-128"/>
                <a:cs typeface="+mn-lt"/>
              </a:rPr>
              <a:t>苦手</a:t>
            </a:r>
            <a:r>
              <a:rPr lang="ja-JP" sz="2800">
                <a:latin typeface="07LogoTypeGothic7" panose="02000600000000000000" pitchFamily="2" charset="-128"/>
                <a:ea typeface="07LogoTypeGothic7" panose="02000600000000000000" pitchFamily="2" charset="-128"/>
                <a:cs typeface="+mn-lt"/>
              </a:rPr>
              <a:t>ですよね？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5F3424-31E3-4151-9DEC-56B06BB50039}"/>
              </a:ext>
            </a:extLst>
          </p:cNvPr>
          <p:cNvSpPr txBox="1"/>
          <p:nvPr/>
        </p:nvSpPr>
        <p:spPr>
          <a:xfrm>
            <a:off x="7976325" y="15312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latin typeface="07LogoTypeGothic7" panose="02000600000000000000" pitchFamily="2" charset="-128"/>
                <a:ea typeface="07LogoTypeGothic7" panose="02000600000000000000" pitchFamily="2" charset="-128"/>
              </a:rPr>
              <a:t>私は苦手です。w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CB76981-9CDE-4A86-B7D0-DD15D2702118}"/>
              </a:ext>
            </a:extLst>
          </p:cNvPr>
          <p:cNvSpPr txBox="1"/>
          <p:nvPr/>
        </p:nvSpPr>
        <p:spPr>
          <a:xfrm>
            <a:off x="822869" y="3290661"/>
            <a:ext cx="1004824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 sz="4400">
                <a:solidFill>
                  <a:srgbClr val="EE8C69"/>
                </a:solidFill>
                <a:latin typeface="07LogoTypeGothic7" panose="02000600000000000000" pitchFamily="2" charset="-128"/>
                <a:ea typeface="07LogoTypeGothic7" panose="02000600000000000000" pitchFamily="2" charset="-128"/>
              </a:rPr>
              <a:t>「人類は、皆、継続が苦手である。」</a:t>
            </a:r>
            <a:endParaRPr lang="ja-JP" sz="4400">
              <a:solidFill>
                <a:srgbClr val="EE8C69"/>
              </a:solidFill>
              <a:latin typeface="07LogoTypeGothic7" panose="02000600000000000000" pitchFamily="2" charset="-128"/>
              <a:ea typeface="07LogoTypeGothic7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548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図表 2">
            <a:extLst>
              <a:ext uri="{FF2B5EF4-FFF2-40B4-BE49-F238E27FC236}">
                <a16:creationId xmlns:a16="http://schemas.microsoft.com/office/drawing/2014/main" id="{466E2BC0-8F63-44A2-826E-5BBCF4DA86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2456229"/>
              </p:ext>
            </p:extLst>
          </p:nvPr>
        </p:nvGraphicFramePr>
        <p:xfrm>
          <a:off x="3870960" y="584200"/>
          <a:ext cx="7477760" cy="568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18" name="テキスト ボックス 717">
            <a:extLst>
              <a:ext uri="{FF2B5EF4-FFF2-40B4-BE49-F238E27FC236}">
                <a16:creationId xmlns:a16="http://schemas.microsoft.com/office/drawing/2014/main" id="{98150811-2130-4291-BC8F-CE5449EC9C85}"/>
              </a:ext>
            </a:extLst>
          </p:cNvPr>
          <p:cNvSpPr txBox="1"/>
          <p:nvPr/>
        </p:nvSpPr>
        <p:spPr>
          <a:xfrm>
            <a:off x="843280" y="1520154"/>
            <a:ext cx="3952240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300000"/>
              </a:lnSpc>
            </a:pPr>
            <a:r>
              <a:rPr lang="ja-JP" altLang="en-US" sz="4400" i="1"/>
              <a:t>貯金断念</a:t>
            </a:r>
          </a:p>
          <a:p>
            <a:pPr algn="ctr"/>
            <a:r>
              <a:rPr lang="ja-JP" altLang="en-US" sz="4400" i="1"/>
              <a:t>までのプロセス</a:t>
            </a:r>
          </a:p>
        </p:txBody>
      </p:sp>
      <p:sp>
        <p:nvSpPr>
          <p:cNvPr id="719" name="テキスト ボックス 718">
            <a:extLst>
              <a:ext uri="{FF2B5EF4-FFF2-40B4-BE49-F238E27FC236}">
                <a16:creationId xmlns:a16="http://schemas.microsoft.com/office/drawing/2014/main" id="{FBC3BA3C-464C-4F79-99F2-7EC1EAFF9C46}"/>
              </a:ext>
            </a:extLst>
          </p:cNvPr>
          <p:cNvSpPr txBox="1"/>
          <p:nvPr/>
        </p:nvSpPr>
        <p:spPr>
          <a:xfrm>
            <a:off x="-4805045" y="346519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ja-JP" altLang="en-US">
              <a:ea typeface="ＭＳ ゴシック"/>
            </a:endParaRPr>
          </a:p>
        </p:txBody>
      </p:sp>
      <p:sp>
        <p:nvSpPr>
          <p:cNvPr id="720" name="テキスト ボックス 719">
            <a:extLst>
              <a:ext uri="{FF2B5EF4-FFF2-40B4-BE49-F238E27FC236}">
                <a16:creationId xmlns:a16="http://schemas.microsoft.com/office/drawing/2014/main" id="{FDE5663F-4750-4E25-89F6-95E34D4CC37C}"/>
              </a:ext>
            </a:extLst>
          </p:cNvPr>
          <p:cNvSpPr txBox="1"/>
          <p:nvPr/>
        </p:nvSpPr>
        <p:spPr>
          <a:xfrm>
            <a:off x="-3087370" y="640207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ja-JP" altLang="en-US">
              <a:ea typeface="ＭＳ 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691366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662D3ED-A08E-486C-B88C-951D67C27459}"/>
              </a:ext>
            </a:extLst>
          </p:cNvPr>
          <p:cNvSpPr txBox="1"/>
          <p:nvPr/>
        </p:nvSpPr>
        <p:spPr>
          <a:xfrm>
            <a:off x="508000" y="457200"/>
            <a:ext cx="471424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2400">
                <a:latin typeface="07LogoTypeGothic7" panose="02000600000000000000" pitchFamily="2" charset="-128"/>
                <a:ea typeface="07LogoTypeGothic7" panose="02000600000000000000" pitchFamily="2" charset="-128"/>
              </a:rPr>
              <a:t>そこで我々は考えました・・・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85BD7D1-5F40-489E-BB8B-73C296BA31FD}"/>
              </a:ext>
            </a:extLst>
          </p:cNvPr>
          <p:cNvSpPr txBox="1"/>
          <p:nvPr/>
        </p:nvSpPr>
        <p:spPr>
          <a:xfrm>
            <a:off x="507999" y="1127759"/>
            <a:ext cx="848772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2800">
                <a:latin typeface="07LogoTypeGothic7" panose="02000600000000000000" pitchFamily="2" charset="-128"/>
                <a:ea typeface="07LogoTypeGothic7" panose="02000600000000000000" pitchFamily="2" charset="-128"/>
              </a:rPr>
              <a:t>「どうすれば、貯金を促進できるだろうか？」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9EE2904-883D-4730-A7EC-BD1B5B01B60B}"/>
              </a:ext>
            </a:extLst>
          </p:cNvPr>
          <p:cNvSpPr txBox="1"/>
          <p:nvPr/>
        </p:nvSpPr>
        <p:spPr>
          <a:xfrm>
            <a:off x="493394" y="1885315"/>
            <a:ext cx="740283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2800">
                <a:latin typeface="07LogoTypeGothic7" panose="02000600000000000000" pitchFamily="2" charset="-128"/>
                <a:ea typeface="07LogoTypeGothic7" panose="02000600000000000000" pitchFamily="2" charset="-128"/>
              </a:rPr>
              <a:t>「貯金箱の悪いところってどこだろう？」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A751055-A778-4114-8DEC-4CC100B0A337}"/>
              </a:ext>
            </a:extLst>
          </p:cNvPr>
          <p:cNvSpPr txBox="1"/>
          <p:nvPr/>
        </p:nvSpPr>
        <p:spPr>
          <a:xfrm>
            <a:off x="8178805" y="1762204"/>
            <a:ext cx="376936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3600">
                <a:latin typeface="07LogoTypeGothic7" panose="02000600000000000000" pitchFamily="2" charset="-128"/>
                <a:ea typeface="07LogoTypeGothic7" panose="02000600000000000000" pitchFamily="2" charset="-128"/>
              </a:rPr>
              <a:t>結果、それは。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C8E12E5-84A4-4472-8F0B-EDA50AF99F2A}"/>
              </a:ext>
            </a:extLst>
          </p:cNvPr>
          <p:cNvSpPr txBox="1"/>
          <p:nvPr/>
        </p:nvSpPr>
        <p:spPr>
          <a:xfrm>
            <a:off x="5153025" y="36290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ja-JP" altLang="en-US">
              <a:ea typeface="ＭＳ ゴシック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E2FC366-137A-4479-BC19-AD9CD614D0EE}"/>
              </a:ext>
            </a:extLst>
          </p:cNvPr>
          <p:cNvSpPr txBox="1"/>
          <p:nvPr/>
        </p:nvSpPr>
        <p:spPr>
          <a:xfrm>
            <a:off x="541020" y="3329940"/>
            <a:ext cx="1208758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3600">
                <a:solidFill>
                  <a:srgbClr val="E19281"/>
                </a:solidFill>
                <a:latin typeface="07LogoTypeGothic7" panose="02000600000000000000" pitchFamily="2" charset="-128"/>
                <a:ea typeface="07LogoTypeGothic7" panose="02000600000000000000" pitchFamily="2" charset="-128"/>
              </a:rPr>
              <a:t>貯金箱に催促機能がない（人の本質は怠惰である。）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FCEA0CE-B51C-474C-89B9-B707167640B2}"/>
              </a:ext>
            </a:extLst>
          </p:cNvPr>
          <p:cNvSpPr txBox="1"/>
          <p:nvPr/>
        </p:nvSpPr>
        <p:spPr>
          <a:xfrm>
            <a:off x="546735" y="4275455"/>
            <a:ext cx="832541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4000">
                <a:solidFill>
                  <a:srgbClr val="E19281"/>
                </a:solidFill>
                <a:latin typeface="07LogoTypeGothic7" panose="02000600000000000000" pitchFamily="2" charset="-128"/>
                <a:ea typeface="07LogoTypeGothic7" panose="02000600000000000000" pitchFamily="2" charset="-128"/>
              </a:rPr>
              <a:t>貯金額が不可視（努力の可視化）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1E38B00-A305-4F86-849C-D7904B0BD8AD}"/>
              </a:ext>
            </a:extLst>
          </p:cNvPr>
          <p:cNvSpPr txBox="1"/>
          <p:nvPr/>
        </p:nvSpPr>
        <p:spPr>
          <a:xfrm rot="20280000">
            <a:off x="7187656" y="4853759"/>
            <a:ext cx="41452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latin typeface="07LogoTypeGothic7" panose="02000600000000000000" pitchFamily="2" charset="-128"/>
                <a:ea typeface="07LogoTypeGothic7" panose="02000600000000000000" pitchFamily="2" charset="-128"/>
              </a:rPr>
              <a:t>と。断定してしまいました。</a:t>
            </a:r>
          </a:p>
        </p:txBody>
      </p:sp>
    </p:spTree>
    <p:extLst>
      <p:ext uri="{BB962C8B-B14F-4D97-AF65-F5344CB8AC3E}">
        <p14:creationId xmlns:p14="http://schemas.microsoft.com/office/powerpoint/2010/main" val="97701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93969C9-3981-4B1B-A9AF-B10F1F29C653}"/>
              </a:ext>
            </a:extLst>
          </p:cNvPr>
          <p:cNvSpPr txBox="1"/>
          <p:nvPr/>
        </p:nvSpPr>
        <p:spPr>
          <a:xfrm>
            <a:off x="751840" y="355600"/>
            <a:ext cx="515112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2400">
                <a:latin typeface="07LogoTypeGothic7" panose="02000600000000000000" pitchFamily="2" charset="-128"/>
                <a:ea typeface="07LogoTypeGothic7" panose="02000600000000000000" pitchFamily="2" charset="-128"/>
              </a:rPr>
              <a:t>そこで、我々が作ったもの。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FDAE1FB-D09D-406B-9E20-A2E908EA842A}"/>
              </a:ext>
            </a:extLst>
          </p:cNvPr>
          <p:cNvSpPr txBox="1"/>
          <p:nvPr/>
        </p:nvSpPr>
        <p:spPr>
          <a:xfrm>
            <a:off x="666841" y="1140007"/>
            <a:ext cx="578194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4400">
                <a:solidFill>
                  <a:srgbClr val="FFC000"/>
                </a:solidFill>
                <a:latin typeface="07LogoTypeGothic7" panose="02000600000000000000" pitchFamily="2" charset="-128"/>
                <a:ea typeface="07LogoTypeGothic7" panose="02000600000000000000" pitchFamily="2" charset="-128"/>
              </a:rPr>
              <a:t>IoT</a:t>
            </a:r>
            <a:r>
              <a:rPr lang="ja-JP" altLang="en-US" sz="4400">
                <a:latin typeface="07LogoTypeGothic7" panose="02000600000000000000" pitchFamily="2" charset="-128"/>
                <a:ea typeface="07LogoTypeGothic7" panose="02000600000000000000" pitchFamily="2" charset="-128"/>
              </a:rPr>
              <a:t>な貯金箱 : penny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DDEAA53-8E68-4102-91AB-A0E274B342D7}"/>
              </a:ext>
            </a:extLst>
          </p:cNvPr>
          <p:cNvSpPr txBox="1"/>
          <p:nvPr/>
        </p:nvSpPr>
        <p:spPr>
          <a:xfrm>
            <a:off x="6193972" y="89399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ja-JP" altLang="en-US">
              <a:ea typeface="ＭＳ ゴシック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DE14EFE-3F10-450B-8DCC-6DC356F4D7D1}"/>
              </a:ext>
            </a:extLst>
          </p:cNvPr>
          <p:cNvSpPr txBox="1"/>
          <p:nvPr/>
        </p:nvSpPr>
        <p:spPr>
          <a:xfrm>
            <a:off x="6534046" y="1894553"/>
            <a:ext cx="56404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 sz="3600">
                <a:latin typeface="07LogoTypeGothic7" panose="02000600000000000000" pitchFamily="2" charset="-128"/>
                <a:ea typeface="07LogoTypeGothic7" panose="02000600000000000000" pitchFamily="2" charset="-128"/>
              </a:rPr>
              <a:t>コンセプト</a:t>
            </a:r>
            <a:endParaRPr lang="ja-JP">
              <a:latin typeface="07LogoTypeGothic7" panose="02000600000000000000" pitchFamily="2" charset="-128"/>
              <a:ea typeface="07LogoTypeGothic7" panose="02000600000000000000" pitchFamily="2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51FBEB6-1848-4827-975A-48CD15D109E3}"/>
              </a:ext>
            </a:extLst>
          </p:cNvPr>
          <p:cNvSpPr txBox="1"/>
          <p:nvPr/>
        </p:nvSpPr>
        <p:spPr>
          <a:xfrm>
            <a:off x="5527221" y="7493453"/>
            <a:ext cx="345077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ja-JP" altLang="en-US" sz="4800">
              <a:latin typeface="ＭＳ Ｐゴシック"/>
              <a:ea typeface="ＭＳ Ｐゴシック"/>
              <a:cs typeface="Aharoni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9CB6E642-887E-4F42-BDFA-1A8A68535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257" y="725214"/>
            <a:ext cx="7952013" cy="5964010"/>
          </a:xfrm>
          <a:prstGeom prst="rect">
            <a:avLst/>
          </a:prstGeom>
        </p:spPr>
      </p:pic>
      <p:pic>
        <p:nvPicPr>
          <p:cNvPr id="8" name="図 7" descr="建物, 室内 が含まれている画像&#10;&#10;自動的に生成された説明">
            <a:extLst>
              <a:ext uri="{FF2B5EF4-FFF2-40B4-BE49-F238E27FC236}">
                <a16:creationId xmlns:a16="http://schemas.microsoft.com/office/drawing/2014/main" id="{00786B96-8643-9744-8B54-4DC9C0037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8757" y="2602277"/>
            <a:ext cx="4457284" cy="334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9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F89AA29-D48F-44DF-B7B2-345BC7DEA5A8}"/>
              </a:ext>
            </a:extLst>
          </p:cNvPr>
          <p:cNvSpPr txBox="1"/>
          <p:nvPr/>
        </p:nvSpPr>
        <p:spPr>
          <a:xfrm>
            <a:off x="3629137" y="688538"/>
            <a:ext cx="5750560" cy="769441"/>
          </a:xfrm>
          <a:prstGeom prst="rect">
            <a:avLst/>
          </a:prstGeom>
          <a:solidFill>
            <a:schemeClr val="accent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 sz="4400">
                <a:solidFill>
                  <a:srgbClr val="FFFFFF"/>
                </a:solidFill>
                <a:latin typeface="07LogoTypeGothic7" panose="02000600000000000000" pitchFamily="2" charset="-128"/>
                <a:ea typeface="07LogoTypeGothic7" panose="02000600000000000000" pitchFamily="2" charset="-128"/>
              </a:rPr>
              <a:t>貯金の催促 !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BA7F6ED-373D-4FFA-A0A6-FD18399F5CB8}"/>
              </a:ext>
            </a:extLst>
          </p:cNvPr>
          <p:cNvSpPr txBox="1"/>
          <p:nvPr/>
        </p:nvSpPr>
        <p:spPr>
          <a:xfrm>
            <a:off x="540256" y="2314287"/>
            <a:ext cx="669544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3200">
                <a:latin typeface="07LogoTypeGothic7" panose="02000600000000000000" pitchFamily="2" charset="-128"/>
                <a:ea typeface="07LogoTypeGothic7" panose="02000600000000000000" pitchFamily="2" charset="-128"/>
              </a:rPr>
              <a:t>LINEで貯金のサボりをお叱り！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7226AD0-BA1D-4F3B-94D5-DFB805885FBD}"/>
              </a:ext>
            </a:extLst>
          </p:cNvPr>
          <p:cNvSpPr txBox="1"/>
          <p:nvPr/>
        </p:nvSpPr>
        <p:spPr>
          <a:xfrm>
            <a:off x="111211" y="3960271"/>
            <a:ext cx="746878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4000">
                <a:latin typeface="07LogoTypeGothic7" panose="02000600000000000000" pitchFamily="2" charset="-128"/>
                <a:ea typeface="07LogoTypeGothic7" panose="02000600000000000000" pitchFamily="2" charset="-128"/>
              </a:rPr>
              <a:t>一定期間の貯金がないと</a:t>
            </a:r>
          </a:p>
          <a:p>
            <a:pPr algn="r"/>
            <a:r>
              <a:rPr lang="ja-JP" altLang="en-US" sz="4000">
                <a:latin typeface="07LogoTypeGothic7" panose="02000600000000000000" pitchFamily="2" charset="-128"/>
                <a:ea typeface="07LogoTypeGothic7" panose="02000600000000000000" pitchFamily="2" charset="-128"/>
              </a:rPr>
              <a:t>LINEで催促をします！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518EE60-ED61-486F-A5C7-4EF03F3AC3DB}"/>
              </a:ext>
            </a:extLst>
          </p:cNvPr>
          <p:cNvSpPr txBox="1"/>
          <p:nvPr/>
        </p:nvSpPr>
        <p:spPr>
          <a:xfrm rot="19020000">
            <a:off x="-1238264" y="626983"/>
            <a:ext cx="4597400" cy="707886"/>
          </a:xfrm>
          <a:prstGeom prst="rect">
            <a:avLst/>
          </a:prstGeom>
          <a:solidFill>
            <a:schemeClr val="accent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 sz="4000" i="1">
                <a:solidFill>
                  <a:srgbClr val="FFFFFF"/>
                </a:solidFill>
                <a:latin typeface="07LogoTypeGothic7" panose="02000600000000000000" pitchFamily="2" charset="-128"/>
                <a:ea typeface="07LogoTypeGothic7" panose="02000600000000000000" pitchFamily="2" charset="-128"/>
              </a:rPr>
              <a:t>機能1 !</a:t>
            </a:r>
          </a:p>
        </p:txBody>
      </p:sp>
      <p:pic>
        <p:nvPicPr>
          <p:cNvPr id="7" name="図 6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BBC75F84-6E44-1347-A06B-D85A278517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" t="6188" r="42656" b="63679"/>
          <a:stretch/>
        </p:blipFill>
        <p:spPr>
          <a:xfrm>
            <a:off x="7897092" y="2314286"/>
            <a:ext cx="3754652" cy="407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1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4048D16-B73A-479D-BC52-C0BEC70DF864}"/>
              </a:ext>
            </a:extLst>
          </p:cNvPr>
          <p:cNvSpPr txBox="1"/>
          <p:nvPr/>
        </p:nvSpPr>
        <p:spPr>
          <a:xfrm rot="19020000">
            <a:off x="-1238264" y="626983"/>
            <a:ext cx="4597400" cy="707886"/>
          </a:xfrm>
          <a:prstGeom prst="rect">
            <a:avLst/>
          </a:prstGeom>
          <a:solidFill>
            <a:schemeClr val="accent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 sz="4000" i="1">
                <a:solidFill>
                  <a:srgbClr val="FFFFFF"/>
                </a:solidFill>
                <a:latin typeface="07LogoTypeGothic7" panose="02000600000000000000" pitchFamily="2" charset="-128"/>
                <a:ea typeface="07LogoTypeGothic7" panose="02000600000000000000" pitchFamily="2" charset="-128"/>
              </a:rPr>
              <a:t>機能2 !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3B72DDF-9B4D-4CAB-920E-D13EF99B2FA9}"/>
              </a:ext>
            </a:extLst>
          </p:cNvPr>
          <p:cNvSpPr txBox="1"/>
          <p:nvPr/>
        </p:nvSpPr>
        <p:spPr>
          <a:xfrm>
            <a:off x="3220720" y="572204"/>
            <a:ext cx="5750560" cy="769441"/>
          </a:xfrm>
          <a:prstGeom prst="rect">
            <a:avLst/>
          </a:prstGeom>
          <a:solidFill>
            <a:schemeClr val="accent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 sz="3600">
                <a:solidFill>
                  <a:srgbClr val="FFFFFF"/>
                </a:solidFill>
                <a:latin typeface="07LogoTypeGothic7" panose="02000600000000000000" pitchFamily="2" charset="-128"/>
                <a:ea typeface="07LogoTypeGothic7" panose="02000600000000000000" pitchFamily="2" charset="-128"/>
              </a:rPr>
              <a:t>貯金額を</a:t>
            </a:r>
            <a:r>
              <a:rPr lang="ja-JP" altLang="en-US" sz="4400">
                <a:solidFill>
                  <a:srgbClr val="FFFFFF"/>
                </a:solidFill>
                <a:latin typeface="07LogoTypeGothic7" panose="02000600000000000000" pitchFamily="2" charset="-128"/>
                <a:ea typeface="07LogoTypeGothic7" panose="02000600000000000000" pitchFamily="2" charset="-128"/>
              </a:rPr>
              <a:t>可視化</a:t>
            </a:r>
            <a:r>
              <a:rPr lang="ja-JP" altLang="en-US" sz="3600">
                <a:solidFill>
                  <a:srgbClr val="FFFFFF"/>
                </a:solidFill>
                <a:latin typeface="07LogoTypeGothic7" panose="02000600000000000000" pitchFamily="2" charset="-128"/>
                <a:ea typeface="07LogoTypeGothic7" panose="02000600000000000000" pitchFamily="2" charset="-128"/>
              </a:rPr>
              <a:t> !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DAD3FF8-B9A2-4BEC-882E-7AC0FDBD3C46}"/>
              </a:ext>
            </a:extLst>
          </p:cNvPr>
          <p:cNvSpPr txBox="1"/>
          <p:nvPr/>
        </p:nvSpPr>
        <p:spPr>
          <a:xfrm>
            <a:off x="578358" y="2277529"/>
            <a:ext cx="66954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3600">
                <a:latin typeface="07LogoTypeGothic7" panose="02000600000000000000" pitchFamily="2" charset="-128"/>
                <a:ea typeface="07LogoTypeGothic7" panose="02000600000000000000" pitchFamily="2" charset="-128"/>
              </a:rPr>
              <a:t>LINEで貯金額を確認可能！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E26938B-F5C9-44FD-8BFD-1AA3FDF32CEB}"/>
              </a:ext>
            </a:extLst>
          </p:cNvPr>
          <p:cNvSpPr txBox="1"/>
          <p:nvPr/>
        </p:nvSpPr>
        <p:spPr>
          <a:xfrm>
            <a:off x="469557" y="3743378"/>
            <a:ext cx="749349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3600">
                <a:latin typeface="07LogoTypeGothic7" panose="02000600000000000000" pitchFamily="2" charset="-128"/>
                <a:ea typeface="07LogoTypeGothic7" panose="02000600000000000000" pitchFamily="2" charset="-128"/>
              </a:rPr>
              <a:t>期間毎の(1週間 / 1ヶ月等)</a:t>
            </a:r>
          </a:p>
          <a:p>
            <a:pPr algn="r"/>
            <a:r>
              <a:rPr lang="ja-JP" altLang="en-US" sz="3600">
                <a:latin typeface="07LogoTypeGothic7" panose="02000600000000000000" pitchFamily="2" charset="-128"/>
                <a:ea typeface="07LogoTypeGothic7" panose="02000600000000000000" pitchFamily="2" charset="-128"/>
              </a:rPr>
              <a:t>貯金額を確認することができる！</a:t>
            </a:r>
          </a:p>
        </p:txBody>
      </p:sp>
      <p:pic>
        <p:nvPicPr>
          <p:cNvPr id="4" name="図 3" descr="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095A31E2-91A3-884A-8FE8-A2B3CE1902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" r="22953" b="50685"/>
          <a:stretch/>
        </p:blipFill>
        <p:spPr>
          <a:xfrm>
            <a:off x="8295564" y="1733797"/>
            <a:ext cx="3650587" cy="480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8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D5F35B5-BA21-4D8F-BE14-A5C5A3B9A7C4}"/>
              </a:ext>
            </a:extLst>
          </p:cNvPr>
          <p:cNvSpPr txBox="1"/>
          <p:nvPr/>
        </p:nvSpPr>
        <p:spPr>
          <a:xfrm rot="19020000">
            <a:off x="-1248773" y="626981"/>
            <a:ext cx="4597400" cy="707886"/>
          </a:xfrm>
          <a:prstGeom prst="rect">
            <a:avLst/>
          </a:prstGeom>
          <a:solidFill>
            <a:schemeClr val="accent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 sz="4000" i="1">
                <a:solidFill>
                  <a:srgbClr val="FFFFFF"/>
                </a:solidFill>
                <a:latin typeface="07LogoTypeGothic7" panose="02000600000000000000" pitchFamily="2" charset="-128"/>
                <a:ea typeface="07LogoTypeGothic7" panose="02000600000000000000" pitchFamily="2" charset="-128"/>
              </a:rPr>
              <a:t>機能3 !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4D0E5BE-8629-4817-B5ED-2C2720ECD8C5}"/>
              </a:ext>
            </a:extLst>
          </p:cNvPr>
          <p:cNvSpPr txBox="1"/>
          <p:nvPr/>
        </p:nvSpPr>
        <p:spPr>
          <a:xfrm>
            <a:off x="3434715" y="437921"/>
            <a:ext cx="5750560" cy="707886"/>
          </a:xfrm>
          <a:prstGeom prst="rect">
            <a:avLst/>
          </a:prstGeom>
          <a:solidFill>
            <a:schemeClr val="accent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 sz="4000">
                <a:solidFill>
                  <a:srgbClr val="FFFFFF"/>
                </a:solidFill>
                <a:latin typeface="07LogoTypeGothic7" panose="02000600000000000000" pitchFamily="2" charset="-128"/>
                <a:ea typeface="07LogoTypeGothic7" panose="02000600000000000000" pitchFamily="2" charset="-128"/>
              </a:rPr>
              <a:t>顔を認識！催促！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B772D70-AC4B-42B2-9654-A517819263A3}"/>
              </a:ext>
            </a:extLst>
          </p:cNvPr>
          <p:cNvSpPr txBox="1"/>
          <p:nvPr/>
        </p:nvSpPr>
        <p:spPr>
          <a:xfrm>
            <a:off x="2310595" y="1202161"/>
            <a:ext cx="821319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3600">
                <a:latin typeface="07LogoTypeGothic7" panose="02000600000000000000" pitchFamily="2" charset="-128"/>
                <a:ea typeface="07LogoTypeGothic7" panose="02000600000000000000" pitchFamily="2" charset="-128"/>
              </a:rPr>
              <a:t>カメラで顔を認識！現金をせびる！</a:t>
            </a:r>
          </a:p>
        </p:txBody>
      </p:sp>
      <p:pic>
        <p:nvPicPr>
          <p:cNvPr id="4" name="図 3" descr="室内, コーヒー, カップ, 人 が含まれている画像&#10;&#10;自動的に生成された説明">
            <a:extLst>
              <a:ext uri="{FF2B5EF4-FFF2-40B4-BE49-F238E27FC236}">
                <a16:creationId xmlns:a16="http://schemas.microsoft.com/office/drawing/2014/main" id="{A48A3A0F-27F1-DC48-9874-B160445121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" t="40511"/>
          <a:stretch/>
        </p:blipFill>
        <p:spPr>
          <a:xfrm>
            <a:off x="3673124" y="3090385"/>
            <a:ext cx="7989002" cy="3586183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CF42181-D500-46B7-BA9F-E310BF2BBFD2}"/>
              </a:ext>
            </a:extLst>
          </p:cNvPr>
          <p:cNvSpPr txBox="1"/>
          <p:nvPr/>
        </p:nvSpPr>
        <p:spPr>
          <a:xfrm rot="20485165">
            <a:off x="254815" y="2643772"/>
            <a:ext cx="726586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3600">
                <a:latin typeface="07LogoTypeGothic7" panose="02000600000000000000" pitchFamily="2" charset="-128"/>
                <a:ea typeface="07LogoTypeGothic7" panose="02000600000000000000" pitchFamily="2" charset="-128"/>
              </a:rPr>
              <a:t>スピーカによる音声で</a:t>
            </a:r>
          </a:p>
          <a:p>
            <a:pPr algn="r"/>
            <a:r>
              <a:rPr lang="ja-JP" altLang="en-US" sz="3600">
                <a:latin typeface="07LogoTypeGothic7" panose="02000600000000000000" pitchFamily="2" charset="-128"/>
                <a:ea typeface="07LogoTypeGothic7" panose="02000600000000000000" pitchFamily="2" charset="-128"/>
              </a:rPr>
              <a:t>現金をおねだります。。。</a:t>
            </a:r>
          </a:p>
        </p:txBody>
      </p:sp>
    </p:spTree>
    <p:extLst>
      <p:ext uri="{BB962C8B-B14F-4D97-AF65-F5344CB8AC3E}">
        <p14:creationId xmlns:p14="http://schemas.microsoft.com/office/powerpoint/2010/main" val="103768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306</Words>
  <Application>Microsoft Macintosh PowerPoint</Application>
  <PresentationFormat>ワイド画面</PresentationFormat>
  <Paragraphs>68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21" baseType="lpstr">
      <vt:lpstr>07LogoTypeGothic7</vt:lpstr>
      <vt:lpstr>MingLiU_HKSCS</vt:lpstr>
      <vt:lpstr>ＭＳ Ｐゴシック</vt:lpstr>
      <vt:lpstr>Arial</vt:lpstr>
      <vt:lpstr>Calibri</vt:lpstr>
      <vt:lpstr>Calibri Light</vt:lpstr>
      <vt:lpstr>Century Schoolbook</vt:lpstr>
      <vt:lpstr>Celestial</vt:lpstr>
      <vt:lpstr>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植田　鷹勇</dc:creator>
  <cp:lastModifiedBy>植田　鷹勇</cp:lastModifiedBy>
  <cp:revision>5</cp:revision>
  <dcterms:created xsi:type="dcterms:W3CDTF">2019-08-22T07:29:55Z</dcterms:created>
  <dcterms:modified xsi:type="dcterms:W3CDTF">2019-08-22T13:43:25Z</dcterms:modified>
</cp:coreProperties>
</file>